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8" r:id="rId3"/>
    <p:sldId id="294" r:id="rId4"/>
    <p:sldId id="269" r:id="rId5"/>
    <p:sldId id="270" r:id="rId6"/>
    <p:sldId id="271" r:id="rId7"/>
    <p:sldId id="272" r:id="rId8"/>
    <p:sldId id="273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5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6F734-E781-4BDE-8352-390621FA188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8F0DAB3-5C43-43FB-815F-25C5CE15E2A7}">
      <dgm:prSet/>
      <dgm:spPr/>
      <dgm:t>
        <a:bodyPr/>
        <a:lstStyle/>
        <a:p>
          <a:r>
            <a:rPr lang="en-US"/>
            <a:t>SICP, </a:t>
          </a:r>
          <a:r>
            <a:rPr lang="en-US" i="1"/>
            <a:t>Structure and Interpretation of Computer Programming</a:t>
          </a:r>
          <a:r>
            <a:rPr lang="en-US"/>
            <a:t>. 《</a:t>
          </a:r>
          <a:r>
            <a:rPr lang="zh-CN"/>
            <a:t>计算机程序设计的解释和构造</a:t>
          </a:r>
          <a:r>
            <a:rPr lang="en-US"/>
            <a:t>》</a:t>
          </a:r>
        </a:p>
      </dgm:t>
    </dgm:pt>
    <dgm:pt modelId="{41CAC188-52F7-4B69-9183-AD276E769FA4}" type="parTrans" cxnId="{CE246962-95C4-441B-B0CD-5C3CD1E02196}">
      <dgm:prSet/>
      <dgm:spPr/>
      <dgm:t>
        <a:bodyPr/>
        <a:lstStyle/>
        <a:p>
          <a:endParaRPr lang="en-US"/>
        </a:p>
      </dgm:t>
    </dgm:pt>
    <dgm:pt modelId="{4F10D088-C9F0-4015-83A1-589F662C9B84}" type="sibTrans" cxnId="{CE246962-95C4-441B-B0CD-5C3CD1E02196}">
      <dgm:prSet/>
      <dgm:spPr/>
      <dgm:t>
        <a:bodyPr/>
        <a:lstStyle/>
        <a:p>
          <a:endParaRPr lang="en-US"/>
        </a:p>
      </dgm:t>
    </dgm:pt>
    <dgm:pt modelId="{BDF0AA7B-0D12-42E4-9A39-C06135E956AF}">
      <dgm:prSet/>
      <dgm:spPr/>
      <dgm:t>
        <a:bodyPr/>
        <a:lstStyle/>
        <a:p>
          <a:r>
            <a:rPr lang="en-US" i="1"/>
            <a:t>Introduction to Algorithms</a:t>
          </a:r>
          <a:r>
            <a:rPr lang="en-US"/>
            <a:t> 《</a:t>
          </a:r>
          <a:r>
            <a:rPr lang="zh-CN"/>
            <a:t>算法导论</a:t>
          </a:r>
          <a:r>
            <a:rPr lang="en-US"/>
            <a:t>》</a:t>
          </a:r>
        </a:p>
      </dgm:t>
    </dgm:pt>
    <dgm:pt modelId="{1ECA5CBD-20BC-48D6-A5B6-EFFF94248396}" type="parTrans" cxnId="{07F2EBBF-7DA7-4CEC-B6FE-E790DBC9328A}">
      <dgm:prSet/>
      <dgm:spPr/>
      <dgm:t>
        <a:bodyPr/>
        <a:lstStyle/>
        <a:p>
          <a:endParaRPr lang="en-US"/>
        </a:p>
      </dgm:t>
    </dgm:pt>
    <dgm:pt modelId="{3152231B-8BD8-4A84-8C1D-C8971A0D910D}" type="sibTrans" cxnId="{07F2EBBF-7DA7-4CEC-B6FE-E790DBC9328A}">
      <dgm:prSet/>
      <dgm:spPr/>
      <dgm:t>
        <a:bodyPr/>
        <a:lstStyle/>
        <a:p>
          <a:endParaRPr lang="en-US"/>
        </a:p>
      </dgm:t>
    </dgm:pt>
    <dgm:pt modelId="{A65C3973-1F22-4F0D-A7DF-5DCD4510906C}">
      <dgm:prSet/>
      <dgm:spPr/>
      <dgm:t>
        <a:bodyPr/>
        <a:lstStyle/>
        <a:p>
          <a:r>
            <a:rPr lang="en-US" i="1"/>
            <a:t>Artificial Intelligence A Modern Approach (3rd Edition) </a:t>
          </a:r>
          <a:r>
            <a:rPr lang="en-US"/>
            <a:t>《</a:t>
          </a:r>
          <a:r>
            <a:rPr lang="zh-CN"/>
            <a:t>人工智能：一种现代方法</a:t>
          </a:r>
          <a:r>
            <a:rPr lang="en-US"/>
            <a:t>》</a:t>
          </a:r>
        </a:p>
      </dgm:t>
    </dgm:pt>
    <dgm:pt modelId="{A063AE78-2648-4B05-BF1E-97F4AA340BCD}" type="parTrans" cxnId="{F2E435FF-B511-40D5-B0B3-21432067F2BE}">
      <dgm:prSet/>
      <dgm:spPr/>
      <dgm:t>
        <a:bodyPr/>
        <a:lstStyle/>
        <a:p>
          <a:endParaRPr lang="en-US"/>
        </a:p>
      </dgm:t>
    </dgm:pt>
    <dgm:pt modelId="{E3ABD72A-10DD-4BC7-87CF-17D7636FE7DA}" type="sibTrans" cxnId="{F2E435FF-B511-40D5-B0B3-21432067F2BE}">
      <dgm:prSet/>
      <dgm:spPr/>
      <dgm:t>
        <a:bodyPr/>
        <a:lstStyle/>
        <a:p>
          <a:endParaRPr lang="en-US"/>
        </a:p>
      </dgm:t>
    </dgm:pt>
    <dgm:pt modelId="{4A5844EA-091A-41C6-A22A-4425BEF01978}">
      <dgm:prSet/>
      <dgm:spPr/>
      <dgm:t>
        <a:bodyPr/>
        <a:lstStyle/>
        <a:p>
          <a:r>
            <a:rPr lang="en-US" i="1"/>
            <a:t>Code Complete 2 </a:t>
          </a:r>
          <a:r>
            <a:rPr lang="en-US"/>
            <a:t>《</a:t>
          </a:r>
          <a:r>
            <a:rPr lang="zh-CN"/>
            <a:t>代码大全</a:t>
          </a:r>
          <a:r>
            <a:rPr lang="en-US"/>
            <a:t>》</a:t>
          </a:r>
        </a:p>
      </dgm:t>
    </dgm:pt>
    <dgm:pt modelId="{41970D84-1E6B-4EDB-9D2C-47D90027D12F}" type="parTrans" cxnId="{C7B58457-88F9-4045-859C-A844489D064B}">
      <dgm:prSet/>
      <dgm:spPr/>
      <dgm:t>
        <a:bodyPr/>
        <a:lstStyle/>
        <a:p>
          <a:endParaRPr lang="en-US"/>
        </a:p>
      </dgm:t>
    </dgm:pt>
    <dgm:pt modelId="{720CC0D5-0EC9-4BBC-B8CB-F8A9F5B25869}" type="sibTrans" cxnId="{C7B58457-88F9-4045-859C-A844489D064B}">
      <dgm:prSet/>
      <dgm:spPr/>
      <dgm:t>
        <a:bodyPr/>
        <a:lstStyle/>
        <a:p>
          <a:endParaRPr lang="en-US"/>
        </a:p>
      </dgm:t>
    </dgm:pt>
    <dgm:pt modelId="{3D906830-929D-4834-89CB-759B6135677A}">
      <dgm:prSet/>
      <dgm:spPr/>
      <dgm:t>
        <a:bodyPr/>
        <a:lstStyle/>
        <a:p>
          <a:r>
            <a:rPr lang="en-US" i="1"/>
            <a:t>Programming Pearls</a:t>
          </a:r>
          <a:r>
            <a:rPr lang="en-US"/>
            <a:t> 《</a:t>
          </a:r>
          <a:r>
            <a:rPr lang="zh-CN"/>
            <a:t>编程珠玑</a:t>
          </a:r>
          <a:r>
            <a:rPr lang="en-US"/>
            <a:t>》</a:t>
          </a:r>
        </a:p>
      </dgm:t>
    </dgm:pt>
    <dgm:pt modelId="{1AB22EBB-D2B8-49D8-86A8-C29727A7DCAD}" type="parTrans" cxnId="{A295E465-A2FE-4329-97FD-30F9FB12DA88}">
      <dgm:prSet/>
      <dgm:spPr/>
      <dgm:t>
        <a:bodyPr/>
        <a:lstStyle/>
        <a:p>
          <a:endParaRPr lang="en-US"/>
        </a:p>
      </dgm:t>
    </dgm:pt>
    <dgm:pt modelId="{B8A8DC11-394A-4E55-8D93-78445CC7085F}" type="sibTrans" cxnId="{A295E465-A2FE-4329-97FD-30F9FB12DA88}">
      <dgm:prSet/>
      <dgm:spPr/>
      <dgm:t>
        <a:bodyPr/>
        <a:lstStyle/>
        <a:p>
          <a:endParaRPr lang="en-US"/>
        </a:p>
      </dgm:t>
    </dgm:pt>
    <dgm:pt modelId="{D86D793F-C512-488C-9CE2-180027C381E1}">
      <dgm:prSet/>
      <dgm:spPr/>
      <dgm:t>
        <a:bodyPr/>
        <a:lstStyle/>
        <a:p>
          <a:r>
            <a:rPr lang="en-US" i="1"/>
            <a:t>Deep Learning, </a:t>
          </a:r>
          <a:r>
            <a:rPr lang="en-US"/>
            <a:t>《</a:t>
          </a:r>
          <a:r>
            <a:rPr lang="zh-CN"/>
            <a:t>深度学习</a:t>
          </a:r>
          <a:r>
            <a:rPr lang="en-US"/>
            <a:t>》</a:t>
          </a:r>
        </a:p>
      </dgm:t>
    </dgm:pt>
    <dgm:pt modelId="{45AA6ABE-F23C-46D4-AAAC-8D826AFA44D3}" type="parTrans" cxnId="{57E25B7D-35FD-4CA9-9F6D-95CD307AA299}">
      <dgm:prSet/>
      <dgm:spPr/>
      <dgm:t>
        <a:bodyPr/>
        <a:lstStyle/>
        <a:p>
          <a:endParaRPr lang="en-US"/>
        </a:p>
      </dgm:t>
    </dgm:pt>
    <dgm:pt modelId="{DD2BDB45-399D-4A01-9D7B-236FDCC43D92}" type="sibTrans" cxnId="{57E25B7D-35FD-4CA9-9F6D-95CD307AA299}">
      <dgm:prSet/>
      <dgm:spPr/>
      <dgm:t>
        <a:bodyPr/>
        <a:lstStyle/>
        <a:p>
          <a:endParaRPr lang="en-US"/>
        </a:p>
      </dgm:t>
    </dgm:pt>
    <dgm:pt modelId="{90F81B0F-7409-4FE8-A96D-8B7D3307139D}">
      <dgm:prSet/>
      <dgm:spPr/>
      <dgm:t>
        <a:bodyPr/>
        <a:lstStyle/>
        <a:p>
          <a:r>
            <a:rPr lang="en-US"/>
            <a:t>《</a:t>
          </a:r>
          <a:r>
            <a:rPr lang="zh-CN"/>
            <a:t>黑客与画家</a:t>
          </a:r>
          <a:r>
            <a:rPr lang="en-US"/>
            <a:t>》</a:t>
          </a:r>
        </a:p>
      </dgm:t>
    </dgm:pt>
    <dgm:pt modelId="{F37E1A0B-29C0-499B-9ED5-BDD8706D2266}" type="parTrans" cxnId="{BDB83CFF-A382-424A-BC1B-74036E2E3CA3}">
      <dgm:prSet/>
      <dgm:spPr/>
      <dgm:t>
        <a:bodyPr/>
        <a:lstStyle/>
        <a:p>
          <a:endParaRPr lang="en-US"/>
        </a:p>
      </dgm:t>
    </dgm:pt>
    <dgm:pt modelId="{A34707C3-F8A4-4B1F-8A09-E5F463475EAF}" type="sibTrans" cxnId="{BDB83CFF-A382-424A-BC1B-74036E2E3CA3}">
      <dgm:prSet/>
      <dgm:spPr/>
      <dgm:t>
        <a:bodyPr/>
        <a:lstStyle/>
        <a:p>
          <a:endParaRPr lang="en-US"/>
        </a:p>
      </dgm:t>
    </dgm:pt>
    <dgm:pt modelId="{749556C7-4C25-4314-8F17-37E9C337839E}">
      <dgm:prSet/>
      <dgm:spPr/>
      <dgm:t>
        <a:bodyPr/>
        <a:lstStyle/>
        <a:p>
          <a:r>
            <a:rPr lang="en-US"/>
            <a:t>《</a:t>
          </a:r>
          <a:r>
            <a:rPr lang="zh-CN"/>
            <a:t>数学之美</a:t>
          </a:r>
          <a:r>
            <a:rPr lang="en-US"/>
            <a:t>》</a:t>
          </a:r>
          <a:r>
            <a:rPr lang="zh-CN"/>
            <a:t>， 吴军</a:t>
          </a:r>
          <a:endParaRPr lang="en-US"/>
        </a:p>
      </dgm:t>
    </dgm:pt>
    <dgm:pt modelId="{FB158FE0-2B48-472D-ACC6-859E68725720}" type="parTrans" cxnId="{86D736C0-F103-4553-8237-D4F682D3AF2A}">
      <dgm:prSet/>
      <dgm:spPr/>
      <dgm:t>
        <a:bodyPr/>
        <a:lstStyle/>
        <a:p>
          <a:endParaRPr lang="en-US"/>
        </a:p>
      </dgm:t>
    </dgm:pt>
    <dgm:pt modelId="{A9BD69A3-386D-42E7-BF8A-507781C573DA}" type="sibTrans" cxnId="{86D736C0-F103-4553-8237-D4F682D3AF2A}">
      <dgm:prSet/>
      <dgm:spPr/>
      <dgm:t>
        <a:bodyPr/>
        <a:lstStyle/>
        <a:p>
          <a:endParaRPr lang="en-US"/>
        </a:p>
      </dgm:t>
    </dgm:pt>
    <dgm:pt modelId="{4BBD2F9F-6983-4012-9DD9-6D9F86953593}">
      <dgm:prSet/>
      <dgm:spPr/>
      <dgm:t>
        <a:bodyPr/>
        <a:lstStyle/>
        <a:p>
          <a:r>
            <a:rPr lang="en-US" i="1"/>
            <a:t>Fluent Python</a:t>
          </a:r>
          <a:endParaRPr lang="en-US"/>
        </a:p>
      </dgm:t>
    </dgm:pt>
    <dgm:pt modelId="{BD41A70C-D550-4AF6-8D66-8E8BC60CA85F}" type="parTrans" cxnId="{99A9E051-D765-46C0-88BB-6423DC83E7AA}">
      <dgm:prSet/>
      <dgm:spPr/>
      <dgm:t>
        <a:bodyPr/>
        <a:lstStyle/>
        <a:p>
          <a:endParaRPr lang="en-US"/>
        </a:p>
      </dgm:t>
    </dgm:pt>
    <dgm:pt modelId="{FE4F583E-C687-4DC3-ADFD-DE2C436290EF}" type="sibTrans" cxnId="{99A9E051-D765-46C0-88BB-6423DC83E7AA}">
      <dgm:prSet/>
      <dgm:spPr/>
      <dgm:t>
        <a:bodyPr/>
        <a:lstStyle/>
        <a:p>
          <a:endParaRPr lang="en-US"/>
        </a:p>
      </dgm:t>
    </dgm:pt>
    <dgm:pt modelId="{F808601C-B328-4E61-9353-8EA3A0563B4A}">
      <dgm:prSet/>
      <dgm:spPr/>
      <dgm:t>
        <a:bodyPr/>
        <a:lstStyle/>
        <a:p>
          <a:r>
            <a:rPr lang="en-US" i="1"/>
            <a:t>Hands on Tensorflow</a:t>
          </a:r>
          <a:endParaRPr lang="en-US"/>
        </a:p>
      </dgm:t>
    </dgm:pt>
    <dgm:pt modelId="{F884B81B-2A5F-4B58-BD96-9AF90F67755E}" type="parTrans" cxnId="{B22B6573-BFBB-41EF-896D-E760DA601713}">
      <dgm:prSet/>
      <dgm:spPr/>
      <dgm:t>
        <a:bodyPr/>
        <a:lstStyle/>
        <a:p>
          <a:endParaRPr lang="en-US"/>
        </a:p>
      </dgm:t>
    </dgm:pt>
    <dgm:pt modelId="{97ED9EEB-D2EB-4D5A-997F-78FA4A0D7231}" type="sibTrans" cxnId="{B22B6573-BFBB-41EF-896D-E760DA601713}">
      <dgm:prSet/>
      <dgm:spPr/>
      <dgm:t>
        <a:bodyPr/>
        <a:lstStyle/>
        <a:p>
          <a:endParaRPr lang="en-US"/>
        </a:p>
      </dgm:t>
    </dgm:pt>
    <dgm:pt modelId="{899FF4FA-3FC4-450E-837B-5A66BF223C56}">
      <dgm:prSet/>
      <dgm:spPr/>
      <dgm:t>
        <a:bodyPr/>
        <a:lstStyle/>
        <a:p>
          <a:r>
            <a:rPr lang="en-US" b="1" i="1"/>
            <a:t>Conference: NIPS</a:t>
          </a:r>
          <a:r>
            <a:rPr lang="en-US" b="1"/>
            <a:t>，</a:t>
          </a:r>
          <a:r>
            <a:rPr lang="en-US" b="1" i="1"/>
            <a:t> ICML</a:t>
          </a:r>
          <a:r>
            <a:rPr lang="en-US" b="1"/>
            <a:t>，</a:t>
          </a:r>
          <a:r>
            <a:rPr lang="en-US" b="1" i="1"/>
            <a:t> ICLR</a:t>
          </a:r>
          <a:r>
            <a:rPr lang="en-US" b="1"/>
            <a:t>，</a:t>
          </a:r>
          <a:r>
            <a:rPr lang="en-US" b="1" i="1"/>
            <a:t> ACL</a:t>
          </a:r>
          <a:r>
            <a:rPr lang="en-US" b="1"/>
            <a:t>，</a:t>
          </a:r>
          <a:r>
            <a:rPr lang="en-US" b="1" i="1"/>
            <a:t> AAAI</a:t>
          </a:r>
          <a:endParaRPr lang="en-US"/>
        </a:p>
      </dgm:t>
    </dgm:pt>
    <dgm:pt modelId="{ED83741C-D75E-4263-A110-81E72FA43E88}" type="parTrans" cxnId="{AB2A7D91-0F24-4A1D-A4B5-440205A5F1A4}">
      <dgm:prSet/>
      <dgm:spPr/>
      <dgm:t>
        <a:bodyPr/>
        <a:lstStyle/>
        <a:p>
          <a:endParaRPr lang="en-US"/>
        </a:p>
      </dgm:t>
    </dgm:pt>
    <dgm:pt modelId="{9D239AB5-A9EE-456F-8DCE-B78437C800C9}" type="sibTrans" cxnId="{AB2A7D91-0F24-4A1D-A4B5-440205A5F1A4}">
      <dgm:prSet/>
      <dgm:spPr/>
      <dgm:t>
        <a:bodyPr/>
        <a:lstStyle/>
        <a:p>
          <a:endParaRPr lang="en-US"/>
        </a:p>
      </dgm:t>
    </dgm:pt>
    <dgm:pt modelId="{CF3C7091-86B9-6543-8201-2F3324AB6084}" type="pres">
      <dgm:prSet presAssocID="{2FA6F734-E781-4BDE-8352-390621FA188C}" presName="vert0" presStyleCnt="0">
        <dgm:presLayoutVars>
          <dgm:dir/>
          <dgm:animOne val="branch"/>
          <dgm:animLvl val="lvl"/>
        </dgm:presLayoutVars>
      </dgm:prSet>
      <dgm:spPr/>
    </dgm:pt>
    <dgm:pt modelId="{312C8E79-CBFC-B34D-A648-5D699E20B55C}" type="pres">
      <dgm:prSet presAssocID="{B8F0DAB3-5C43-43FB-815F-25C5CE15E2A7}" presName="thickLine" presStyleLbl="alignNode1" presStyleIdx="0" presStyleCnt="11"/>
      <dgm:spPr/>
    </dgm:pt>
    <dgm:pt modelId="{3DA07AF1-42EB-A149-AD0A-CE9CB21EED06}" type="pres">
      <dgm:prSet presAssocID="{B8F0DAB3-5C43-43FB-815F-25C5CE15E2A7}" presName="horz1" presStyleCnt="0"/>
      <dgm:spPr/>
    </dgm:pt>
    <dgm:pt modelId="{EAFDF7FC-8F2F-1341-8949-1E1DF3EAAFAE}" type="pres">
      <dgm:prSet presAssocID="{B8F0DAB3-5C43-43FB-815F-25C5CE15E2A7}" presName="tx1" presStyleLbl="revTx" presStyleIdx="0" presStyleCnt="11"/>
      <dgm:spPr/>
    </dgm:pt>
    <dgm:pt modelId="{D613C3DA-13EE-3D4B-AB4C-0AE7F2104776}" type="pres">
      <dgm:prSet presAssocID="{B8F0DAB3-5C43-43FB-815F-25C5CE15E2A7}" presName="vert1" presStyleCnt="0"/>
      <dgm:spPr/>
    </dgm:pt>
    <dgm:pt modelId="{81BBDFAC-3230-FF40-A7B4-9F476BCE6436}" type="pres">
      <dgm:prSet presAssocID="{BDF0AA7B-0D12-42E4-9A39-C06135E956AF}" presName="thickLine" presStyleLbl="alignNode1" presStyleIdx="1" presStyleCnt="11"/>
      <dgm:spPr/>
    </dgm:pt>
    <dgm:pt modelId="{93273472-A38B-8447-B397-261420E1736C}" type="pres">
      <dgm:prSet presAssocID="{BDF0AA7B-0D12-42E4-9A39-C06135E956AF}" presName="horz1" presStyleCnt="0"/>
      <dgm:spPr/>
    </dgm:pt>
    <dgm:pt modelId="{343FD9F7-2B38-5843-A0FD-0AC0FA151F2F}" type="pres">
      <dgm:prSet presAssocID="{BDF0AA7B-0D12-42E4-9A39-C06135E956AF}" presName="tx1" presStyleLbl="revTx" presStyleIdx="1" presStyleCnt="11"/>
      <dgm:spPr/>
    </dgm:pt>
    <dgm:pt modelId="{FCF6BD8A-B895-7D4B-B732-D6BF421B68B3}" type="pres">
      <dgm:prSet presAssocID="{BDF0AA7B-0D12-42E4-9A39-C06135E956AF}" presName="vert1" presStyleCnt="0"/>
      <dgm:spPr/>
    </dgm:pt>
    <dgm:pt modelId="{100B4C2F-FCDC-414F-B4EA-8347D6C903F2}" type="pres">
      <dgm:prSet presAssocID="{A65C3973-1F22-4F0D-A7DF-5DCD4510906C}" presName="thickLine" presStyleLbl="alignNode1" presStyleIdx="2" presStyleCnt="11"/>
      <dgm:spPr/>
    </dgm:pt>
    <dgm:pt modelId="{22E29F88-AA1B-104D-8F31-A8F8C3A2F521}" type="pres">
      <dgm:prSet presAssocID="{A65C3973-1F22-4F0D-A7DF-5DCD4510906C}" presName="horz1" presStyleCnt="0"/>
      <dgm:spPr/>
    </dgm:pt>
    <dgm:pt modelId="{EF879EB2-BC69-0942-891D-717E1B3687DC}" type="pres">
      <dgm:prSet presAssocID="{A65C3973-1F22-4F0D-A7DF-5DCD4510906C}" presName="tx1" presStyleLbl="revTx" presStyleIdx="2" presStyleCnt="11"/>
      <dgm:spPr/>
    </dgm:pt>
    <dgm:pt modelId="{40B9580B-0D30-D542-A932-4B87E93B6F61}" type="pres">
      <dgm:prSet presAssocID="{A65C3973-1F22-4F0D-A7DF-5DCD4510906C}" presName="vert1" presStyleCnt="0"/>
      <dgm:spPr/>
    </dgm:pt>
    <dgm:pt modelId="{7F2ABFAB-F65B-4B44-A688-B06D76587550}" type="pres">
      <dgm:prSet presAssocID="{4A5844EA-091A-41C6-A22A-4425BEF01978}" presName="thickLine" presStyleLbl="alignNode1" presStyleIdx="3" presStyleCnt="11"/>
      <dgm:spPr/>
    </dgm:pt>
    <dgm:pt modelId="{7D7B1244-AD6E-2B4C-9BA2-A96E2B10F66D}" type="pres">
      <dgm:prSet presAssocID="{4A5844EA-091A-41C6-A22A-4425BEF01978}" presName="horz1" presStyleCnt="0"/>
      <dgm:spPr/>
    </dgm:pt>
    <dgm:pt modelId="{F2AFDE75-C1D4-1248-B7E5-49D2F38A23D3}" type="pres">
      <dgm:prSet presAssocID="{4A5844EA-091A-41C6-A22A-4425BEF01978}" presName="tx1" presStyleLbl="revTx" presStyleIdx="3" presStyleCnt="11"/>
      <dgm:spPr/>
    </dgm:pt>
    <dgm:pt modelId="{1AFC3398-818E-044B-BF8A-1D54CFA9DD1C}" type="pres">
      <dgm:prSet presAssocID="{4A5844EA-091A-41C6-A22A-4425BEF01978}" presName="vert1" presStyleCnt="0"/>
      <dgm:spPr/>
    </dgm:pt>
    <dgm:pt modelId="{FF6B1265-BB86-FF4D-B23D-5A0F2CEDB97D}" type="pres">
      <dgm:prSet presAssocID="{3D906830-929D-4834-89CB-759B6135677A}" presName="thickLine" presStyleLbl="alignNode1" presStyleIdx="4" presStyleCnt="11"/>
      <dgm:spPr/>
    </dgm:pt>
    <dgm:pt modelId="{2FC86C5C-B8ED-C347-9F11-6F436A5F4208}" type="pres">
      <dgm:prSet presAssocID="{3D906830-929D-4834-89CB-759B6135677A}" presName="horz1" presStyleCnt="0"/>
      <dgm:spPr/>
    </dgm:pt>
    <dgm:pt modelId="{C8EEF915-5555-C046-9DD4-AE7B9C280C12}" type="pres">
      <dgm:prSet presAssocID="{3D906830-929D-4834-89CB-759B6135677A}" presName="tx1" presStyleLbl="revTx" presStyleIdx="4" presStyleCnt="11"/>
      <dgm:spPr/>
    </dgm:pt>
    <dgm:pt modelId="{94A04101-5DEF-4641-A1F1-2F044A66F06F}" type="pres">
      <dgm:prSet presAssocID="{3D906830-929D-4834-89CB-759B6135677A}" presName="vert1" presStyleCnt="0"/>
      <dgm:spPr/>
    </dgm:pt>
    <dgm:pt modelId="{2CE3471C-0933-7B46-BB24-DAE2002F4364}" type="pres">
      <dgm:prSet presAssocID="{D86D793F-C512-488C-9CE2-180027C381E1}" presName="thickLine" presStyleLbl="alignNode1" presStyleIdx="5" presStyleCnt="11"/>
      <dgm:spPr/>
    </dgm:pt>
    <dgm:pt modelId="{ADD1A98F-8718-C94F-AF80-CA0002846EBD}" type="pres">
      <dgm:prSet presAssocID="{D86D793F-C512-488C-9CE2-180027C381E1}" presName="horz1" presStyleCnt="0"/>
      <dgm:spPr/>
    </dgm:pt>
    <dgm:pt modelId="{CDB38FC3-61D5-7643-8DC0-43F743DD27B6}" type="pres">
      <dgm:prSet presAssocID="{D86D793F-C512-488C-9CE2-180027C381E1}" presName="tx1" presStyleLbl="revTx" presStyleIdx="5" presStyleCnt="11"/>
      <dgm:spPr/>
    </dgm:pt>
    <dgm:pt modelId="{B2D46DD8-B830-2741-B96C-03DE1C6246C7}" type="pres">
      <dgm:prSet presAssocID="{D86D793F-C512-488C-9CE2-180027C381E1}" presName="vert1" presStyleCnt="0"/>
      <dgm:spPr/>
    </dgm:pt>
    <dgm:pt modelId="{F506B7FF-3B31-9D4C-BFF9-DFE06E1B84CE}" type="pres">
      <dgm:prSet presAssocID="{90F81B0F-7409-4FE8-A96D-8B7D3307139D}" presName="thickLine" presStyleLbl="alignNode1" presStyleIdx="6" presStyleCnt="11"/>
      <dgm:spPr/>
    </dgm:pt>
    <dgm:pt modelId="{0B99551B-6BAE-CD4E-9EA1-FCA3E1A76888}" type="pres">
      <dgm:prSet presAssocID="{90F81B0F-7409-4FE8-A96D-8B7D3307139D}" presName="horz1" presStyleCnt="0"/>
      <dgm:spPr/>
    </dgm:pt>
    <dgm:pt modelId="{3B8F5186-9E66-C349-AD54-A4E3FE433D6A}" type="pres">
      <dgm:prSet presAssocID="{90F81B0F-7409-4FE8-A96D-8B7D3307139D}" presName="tx1" presStyleLbl="revTx" presStyleIdx="6" presStyleCnt="11"/>
      <dgm:spPr/>
    </dgm:pt>
    <dgm:pt modelId="{6DE59719-21E1-8044-88E2-E5449A2C52AA}" type="pres">
      <dgm:prSet presAssocID="{90F81B0F-7409-4FE8-A96D-8B7D3307139D}" presName="vert1" presStyleCnt="0"/>
      <dgm:spPr/>
    </dgm:pt>
    <dgm:pt modelId="{9DF877EC-553D-0140-8010-19EC391A0A31}" type="pres">
      <dgm:prSet presAssocID="{749556C7-4C25-4314-8F17-37E9C337839E}" presName="thickLine" presStyleLbl="alignNode1" presStyleIdx="7" presStyleCnt="11"/>
      <dgm:spPr/>
    </dgm:pt>
    <dgm:pt modelId="{C964E5CA-71C2-904C-867B-21C0320332BD}" type="pres">
      <dgm:prSet presAssocID="{749556C7-4C25-4314-8F17-37E9C337839E}" presName="horz1" presStyleCnt="0"/>
      <dgm:spPr/>
    </dgm:pt>
    <dgm:pt modelId="{C9E42F35-2DC1-4C44-A009-013AEE0FB9AB}" type="pres">
      <dgm:prSet presAssocID="{749556C7-4C25-4314-8F17-37E9C337839E}" presName="tx1" presStyleLbl="revTx" presStyleIdx="7" presStyleCnt="11"/>
      <dgm:spPr/>
    </dgm:pt>
    <dgm:pt modelId="{03E1DB75-EEC0-6B4C-8B54-C68D6E5BE983}" type="pres">
      <dgm:prSet presAssocID="{749556C7-4C25-4314-8F17-37E9C337839E}" presName="vert1" presStyleCnt="0"/>
      <dgm:spPr/>
    </dgm:pt>
    <dgm:pt modelId="{8187A7F8-012D-C142-A196-1A4D080F6B34}" type="pres">
      <dgm:prSet presAssocID="{4BBD2F9F-6983-4012-9DD9-6D9F86953593}" presName="thickLine" presStyleLbl="alignNode1" presStyleIdx="8" presStyleCnt="11"/>
      <dgm:spPr/>
    </dgm:pt>
    <dgm:pt modelId="{30A5E89D-48DE-4846-ADBA-4AAB82C506C5}" type="pres">
      <dgm:prSet presAssocID="{4BBD2F9F-6983-4012-9DD9-6D9F86953593}" presName="horz1" presStyleCnt="0"/>
      <dgm:spPr/>
    </dgm:pt>
    <dgm:pt modelId="{CB2962DC-696C-B340-BAC4-2C86BEB8B2C2}" type="pres">
      <dgm:prSet presAssocID="{4BBD2F9F-6983-4012-9DD9-6D9F86953593}" presName="tx1" presStyleLbl="revTx" presStyleIdx="8" presStyleCnt="11"/>
      <dgm:spPr/>
    </dgm:pt>
    <dgm:pt modelId="{B08007CF-5895-5E4F-A2C2-EAC173F7FC1B}" type="pres">
      <dgm:prSet presAssocID="{4BBD2F9F-6983-4012-9DD9-6D9F86953593}" presName="vert1" presStyleCnt="0"/>
      <dgm:spPr/>
    </dgm:pt>
    <dgm:pt modelId="{41C925F1-5A10-C348-8952-1B25107CD97B}" type="pres">
      <dgm:prSet presAssocID="{F808601C-B328-4E61-9353-8EA3A0563B4A}" presName="thickLine" presStyleLbl="alignNode1" presStyleIdx="9" presStyleCnt="11"/>
      <dgm:spPr/>
    </dgm:pt>
    <dgm:pt modelId="{6C9D1E06-5D44-2D4F-84AE-2F91046050BB}" type="pres">
      <dgm:prSet presAssocID="{F808601C-B328-4E61-9353-8EA3A0563B4A}" presName="horz1" presStyleCnt="0"/>
      <dgm:spPr/>
    </dgm:pt>
    <dgm:pt modelId="{A3AA2DDB-326F-304D-8B9E-EA330F0891E7}" type="pres">
      <dgm:prSet presAssocID="{F808601C-B328-4E61-9353-8EA3A0563B4A}" presName="tx1" presStyleLbl="revTx" presStyleIdx="9" presStyleCnt="11"/>
      <dgm:spPr/>
    </dgm:pt>
    <dgm:pt modelId="{9FF84510-B073-4E4C-AF83-D16776F7CF99}" type="pres">
      <dgm:prSet presAssocID="{F808601C-B328-4E61-9353-8EA3A0563B4A}" presName="vert1" presStyleCnt="0"/>
      <dgm:spPr/>
    </dgm:pt>
    <dgm:pt modelId="{2762DCD7-9F50-0548-8F53-56B98E4966B1}" type="pres">
      <dgm:prSet presAssocID="{899FF4FA-3FC4-450E-837B-5A66BF223C56}" presName="thickLine" presStyleLbl="alignNode1" presStyleIdx="10" presStyleCnt="11"/>
      <dgm:spPr/>
    </dgm:pt>
    <dgm:pt modelId="{6EF26FE7-D526-7845-B6A7-3E6506273FCA}" type="pres">
      <dgm:prSet presAssocID="{899FF4FA-3FC4-450E-837B-5A66BF223C56}" presName="horz1" presStyleCnt="0"/>
      <dgm:spPr/>
    </dgm:pt>
    <dgm:pt modelId="{A0517A5D-CF33-1D4F-A21F-E58F20E426A1}" type="pres">
      <dgm:prSet presAssocID="{899FF4FA-3FC4-450E-837B-5A66BF223C56}" presName="tx1" presStyleLbl="revTx" presStyleIdx="10" presStyleCnt="11"/>
      <dgm:spPr/>
    </dgm:pt>
    <dgm:pt modelId="{A88B7F00-B70E-7740-A224-4747526BF6C6}" type="pres">
      <dgm:prSet presAssocID="{899FF4FA-3FC4-450E-837B-5A66BF223C56}" presName="vert1" presStyleCnt="0"/>
      <dgm:spPr/>
    </dgm:pt>
  </dgm:ptLst>
  <dgm:cxnLst>
    <dgm:cxn modelId="{0EF1A10D-96D4-D74B-9AF0-28CEAD0EE268}" type="presOf" srcId="{2FA6F734-E781-4BDE-8352-390621FA188C}" destId="{CF3C7091-86B9-6543-8201-2F3324AB6084}" srcOrd="0" destOrd="0" presId="urn:microsoft.com/office/officeart/2008/layout/LinedList"/>
    <dgm:cxn modelId="{CE1EA427-426D-454A-80A7-DC8C486B8057}" type="presOf" srcId="{4BBD2F9F-6983-4012-9DD9-6D9F86953593}" destId="{CB2962DC-696C-B340-BAC4-2C86BEB8B2C2}" srcOrd="0" destOrd="0" presId="urn:microsoft.com/office/officeart/2008/layout/LinedList"/>
    <dgm:cxn modelId="{32DA733F-14F1-C048-9443-DDE6960AA17B}" type="presOf" srcId="{3D906830-929D-4834-89CB-759B6135677A}" destId="{C8EEF915-5555-C046-9DD4-AE7B9C280C12}" srcOrd="0" destOrd="0" presId="urn:microsoft.com/office/officeart/2008/layout/LinedList"/>
    <dgm:cxn modelId="{99A9E051-D765-46C0-88BB-6423DC83E7AA}" srcId="{2FA6F734-E781-4BDE-8352-390621FA188C}" destId="{4BBD2F9F-6983-4012-9DD9-6D9F86953593}" srcOrd="8" destOrd="0" parTransId="{BD41A70C-D550-4AF6-8D66-8E8BC60CA85F}" sibTransId="{FE4F583E-C687-4DC3-ADFD-DE2C436290EF}"/>
    <dgm:cxn modelId="{C7B58457-88F9-4045-859C-A844489D064B}" srcId="{2FA6F734-E781-4BDE-8352-390621FA188C}" destId="{4A5844EA-091A-41C6-A22A-4425BEF01978}" srcOrd="3" destOrd="0" parTransId="{41970D84-1E6B-4EDB-9D2C-47D90027D12F}" sibTransId="{720CC0D5-0EC9-4BBC-B8CB-F8A9F5B25869}"/>
    <dgm:cxn modelId="{CE246962-95C4-441B-B0CD-5C3CD1E02196}" srcId="{2FA6F734-E781-4BDE-8352-390621FA188C}" destId="{B8F0DAB3-5C43-43FB-815F-25C5CE15E2A7}" srcOrd="0" destOrd="0" parTransId="{41CAC188-52F7-4B69-9183-AD276E769FA4}" sibTransId="{4F10D088-C9F0-4015-83A1-589F662C9B84}"/>
    <dgm:cxn modelId="{A295E465-A2FE-4329-97FD-30F9FB12DA88}" srcId="{2FA6F734-E781-4BDE-8352-390621FA188C}" destId="{3D906830-929D-4834-89CB-759B6135677A}" srcOrd="4" destOrd="0" parTransId="{1AB22EBB-D2B8-49D8-86A8-C29727A7DCAD}" sibTransId="{B8A8DC11-394A-4E55-8D93-78445CC7085F}"/>
    <dgm:cxn modelId="{B22B6573-BFBB-41EF-896D-E760DA601713}" srcId="{2FA6F734-E781-4BDE-8352-390621FA188C}" destId="{F808601C-B328-4E61-9353-8EA3A0563B4A}" srcOrd="9" destOrd="0" parTransId="{F884B81B-2A5F-4B58-BD96-9AF90F67755E}" sibTransId="{97ED9EEB-D2EB-4D5A-997F-78FA4A0D7231}"/>
    <dgm:cxn modelId="{72DA797A-1A2B-8446-B7CA-1FF37745A8FA}" type="presOf" srcId="{BDF0AA7B-0D12-42E4-9A39-C06135E956AF}" destId="{343FD9F7-2B38-5843-A0FD-0AC0FA151F2F}" srcOrd="0" destOrd="0" presId="urn:microsoft.com/office/officeart/2008/layout/LinedList"/>
    <dgm:cxn modelId="{F032337C-0404-4445-ADB1-2D3F96320CEB}" type="presOf" srcId="{90F81B0F-7409-4FE8-A96D-8B7D3307139D}" destId="{3B8F5186-9E66-C349-AD54-A4E3FE433D6A}" srcOrd="0" destOrd="0" presId="urn:microsoft.com/office/officeart/2008/layout/LinedList"/>
    <dgm:cxn modelId="{57E25B7D-35FD-4CA9-9F6D-95CD307AA299}" srcId="{2FA6F734-E781-4BDE-8352-390621FA188C}" destId="{D86D793F-C512-488C-9CE2-180027C381E1}" srcOrd="5" destOrd="0" parTransId="{45AA6ABE-F23C-46D4-AAAC-8D826AFA44D3}" sibTransId="{DD2BDB45-399D-4A01-9D7B-236FDCC43D92}"/>
    <dgm:cxn modelId="{E41AE981-F4F9-2340-8F71-348E805DC067}" type="presOf" srcId="{4A5844EA-091A-41C6-A22A-4425BEF01978}" destId="{F2AFDE75-C1D4-1248-B7E5-49D2F38A23D3}" srcOrd="0" destOrd="0" presId="urn:microsoft.com/office/officeart/2008/layout/LinedList"/>
    <dgm:cxn modelId="{69BD8E84-3471-524A-ADE5-6D6D25D2594A}" type="presOf" srcId="{A65C3973-1F22-4F0D-A7DF-5DCD4510906C}" destId="{EF879EB2-BC69-0942-891D-717E1B3687DC}" srcOrd="0" destOrd="0" presId="urn:microsoft.com/office/officeart/2008/layout/LinedList"/>
    <dgm:cxn modelId="{3B6B078E-1B78-A642-A079-F260D63982D7}" type="presOf" srcId="{749556C7-4C25-4314-8F17-37E9C337839E}" destId="{C9E42F35-2DC1-4C44-A009-013AEE0FB9AB}" srcOrd="0" destOrd="0" presId="urn:microsoft.com/office/officeart/2008/layout/LinedList"/>
    <dgm:cxn modelId="{AB2A7D91-0F24-4A1D-A4B5-440205A5F1A4}" srcId="{2FA6F734-E781-4BDE-8352-390621FA188C}" destId="{899FF4FA-3FC4-450E-837B-5A66BF223C56}" srcOrd="10" destOrd="0" parTransId="{ED83741C-D75E-4263-A110-81E72FA43E88}" sibTransId="{9D239AB5-A9EE-456F-8DCE-B78437C800C9}"/>
    <dgm:cxn modelId="{A42564AB-D16A-AF44-AB66-B0BC401F18D1}" type="presOf" srcId="{D86D793F-C512-488C-9CE2-180027C381E1}" destId="{CDB38FC3-61D5-7643-8DC0-43F743DD27B6}" srcOrd="0" destOrd="0" presId="urn:microsoft.com/office/officeart/2008/layout/LinedList"/>
    <dgm:cxn modelId="{07F2EBBF-7DA7-4CEC-B6FE-E790DBC9328A}" srcId="{2FA6F734-E781-4BDE-8352-390621FA188C}" destId="{BDF0AA7B-0D12-42E4-9A39-C06135E956AF}" srcOrd="1" destOrd="0" parTransId="{1ECA5CBD-20BC-48D6-A5B6-EFFF94248396}" sibTransId="{3152231B-8BD8-4A84-8C1D-C8971A0D910D}"/>
    <dgm:cxn modelId="{86D736C0-F103-4553-8237-D4F682D3AF2A}" srcId="{2FA6F734-E781-4BDE-8352-390621FA188C}" destId="{749556C7-4C25-4314-8F17-37E9C337839E}" srcOrd="7" destOrd="0" parTransId="{FB158FE0-2B48-472D-ACC6-859E68725720}" sibTransId="{A9BD69A3-386D-42E7-BF8A-507781C573DA}"/>
    <dgm:cxn modelId="{DC82ABDB-E3D8-3E47-83E8-789047C836BB}" type="presOf" srcId="{899FF4FA-3FC4-450E-837B-5A66BF223C56}" destId="{A0517A5D-CF33-1D4F-A21F-E58F20E426A1}" srcOrd="0" destOrd="0" presId="urn:microsoft.com/office/officeart/2008/layout/LinedList"/>
    <dgm:cxn modelId="{C5BDFFDD-802F-7C4E-9ED6-CC6918A8A1A9}" type="presOf" srcId="{F808601C-B328-4E61-9353-8EA3A0563B4A}" destId="{A3AA2DDB-326F-304D-8B9E-EA330F0891E7}" srcOrd="0" destOrd="0" presId="urn:microsoft.com/office/officeart/2008/layout/LinedList"/>
    <dgm:cxn modelId="{6A7D84E5-E332-B14C-A1C5-D2F205F1371A}" type="presOf" srcId="{B8F0DAB3-5C43-43FB-815F-25C5CE15E2A7}" destId="{EAFDF7FC-8F2F-1341-8949-1E1DF3EAAFAE}" srcOrd="0" destOrd="0" presId="urn:microsoft.com/office/officeart/2008/layout/LinedList"/>
    <dgm:cxn modelId="{F2E435FF-B511-40D5-B0B3-21432067F2BE}" srcId="{2FA6F734-E781-4BDE-8352-390621FA188C}" destId="{A65C3973-1F22-4F0D-A7DF-5DCD4510906C}" srcOrd="2" destOrd="0" parTransId="{A063AE78-2648-4B05-BF1E-97F4AA340BCD}" sibTransId="{E3ABD72A-10DD-4BC7-87CF-17D7636FE7DA}"/>
    <dgm:cxn modelId="{BDB83CFF-A382-424A-BC1B-74036E2E3CA3}" srcId="{2FA6F734-E781-4BDE-8352-390621FA188C}" destId="{90F81B0F-7409-4FE8-A96D-8B7D3307139D}" srcOrd="6" destOrd="0" parTransId="{F37E1A0B-29C0-499B-9ED5-BDD8706D2266}" sibTransId="{A34707C3-F8A4-4B1F-8A09-E5F463475EAF}"/>
    <dgm:cxn modelId="{1AE606F2-05F7-7C4D-9C9A-FD3967DFF0A5}" type="presParOf" srcId="{CF3C7091-86B9-6543-8201-2F3324AB6084}" destId="{312C8E79-CBFC-B34D-A648-5D699E20B55C}" srcOrd="0" destOrd="0" presId="urn:microsoft.com/office/officeart/2008/layout/LinedList"/>
    <dgm:cxn modelId="{34F7D683-FFF1-554A-B517-C76B24B3D54B}" type="presParOf" srcId="{CF3C7091-86B9-6543-8201-2F3324AB6084}" destId="{3DA07AF1-42EB-A149-AD0A-CE9CB21EED06}" srcOrd="1" destOrd="0" presId="urn:microsoft.com/office/officeart/2008/layout/LinedList"/>
    <dgm:cxn modelId="{A9C48DCA-82D4-B342-93BC-A88D14BF3134}" type="presParOf" srcId="{3DA07AF1-42EB-A149-AD0A-CE9CB21EED06}" destId="{EAFDF7FC-8F2F-1341-8949-1E1DF3EAAFAE}" srcOrd="0" destOrd="0" presId="urn:microsoft.com/office/officeart/2008/layout/LinedList"/>
    <dgm:cxn modelId="{4DF15441-D50F-5547-A330-144F217280BA}" type="presParOf" srcId="{3DA07AF1-42EB-A149-AD0A-CE9CB21EED06}" destId="{D613C3DA-13EE-3D4B-AB4C-0AE7F2104776}" srcOrd="1" destOrd="0" presId="urn:microsoft.com/office/officeart/2008/layout/LinedList"/>
    <dgm:cxn modelId="{81548CD1-A077-9640-86CE-79685CF5002D}" type="presParOf" srcId="{CF3C7091-86B9-6543-8201-2F3324AB6084}" destId="{81BBDFAC-3230-FF40-A7B4-9F476BCE6436}" srcOrd="2" destOrd="0" presId="urn:microsoft.com/office/officeart/2008/layout/LinedList"/>
    <dgm:cxn modelId="{56D685E0-8C29-8C4A-8E39-8BEF6AD09555}" type="presParOf" srcId="{CF3C7091-86B9-6543-8201-2F3324AB6084}" destId="{93273472-A38B-8447-B397-261420E1736C}" srcOrd="3" destOrd="0" presId="urn:microsoft.com/office/officeart/2008/layout/LinedList"/>
    <dgm:cxn modelId="{AFE47FCA-E267-3646-A441-69CFA9DCA302}" type="presParOf" srcId="{93273472-A38B-8447-B397-261420E1736C}" destId="{343FD9F7-2B38-5843-A0FD-0AC0FA151F2F}" srcOrd="0" destOrd="0" presId="urn:microsoft.com/office/officeart/2008/layout/LinedList"/>
    <dgm:cxn modelId="{894AC990-237B-5B4E-AF46-03DA46C00377}" type="presParOf" srcId="{93273472-A38B-8447-B397-261420E1736C}" destId="{FCF6BD8A-B895-7D4B-B732-D6BF421B68B3}" srcOrd="1" destOrd="0" presId="urn:microsoft.com/office/officeart/2008/layout/LinedList"/>
    <dgm:cxn modelId="{156F1C18-B77F-9A42-8FEE-A584DBA04D47}" type="presParOf" srcId="{CF3C7091-86B9-6543-8201-2F3324AB6084}" destId="{100B4C2F-FCDC-414F-B4EA-8347D6C903F2}" srcOrd="4" destOrd="0" presId="urn:microsoft.com/office/officeart/2008/layout/LinedList"/>
    <dgm:cxn modelId="{9A353EF4-1FB4-4447-B1DC-DF89832696AE}" type="presParOf" srcId="{CF3C7091-86B9-6543-8201-2F3324AB6084}" destId="{22E29F88-AA1B-104D-8F31-A8F8C3A2F521}" srcOrd="5" destOrd="0" presId="urn:microsoft.com/office/officeart/2008/layout/LinedList"/>
    <dgm:cxn modelId="{3FB400EE-E8AB-7B4D-8132-DCBA4EEE84C7}" type="presParOf" srcId="{22E29F88-AA1B-104D-8F31-A8F8C3A2F521}" destId="{EF879EB2-BC69-0942-891D-717E1B3687DC}" srcOrd="0" destOrd="0" presId="urn:microsoft.com/office/officeart/2008/layout/LinedList"/>
    <dgm:cxn modelId="{F7164526-21FA-0846-8819-637DCC9D865E}" type="presParOf" srcId="{22E29F88-AA1B-104D-8F31-A8F8C3A2F521}" destId="{40B9580B-0D30-D542-A932-4B87E93B6F61}" srcOrd="1" destOrd="0" presId="urn:microsoft.com/office/officeart/2008/layout/LinedList"/>
    <dgm:cxn modelId="{F478CFFB-42BE-9B4B-A3D2-357B890004AD}" type="presParOf" srcId="{CF3C7091-86B9-6543-8201-2F3324AB6084}" destId="{7F2ABFAB-F65B-4B44-A688-B06D76587550}" srcOrd="6" destOrd="0" presId="urn:microsoft.com/office/officeart/2008/layout/LinedList"/>
    <dgm:cxn modelId="{5E593306-A6A6-084A-9A4A-DF89625263DA}" type="presParOf" srcId="{CF3C7091-86B9-6543-8201-2F3324AB6084}" destId="{7D7B1244-AD6E-2B4C-9BA2-A96E2B10F66D}" srcOrd="7" destOrd="0" presId="urn:microsoft.com/office/officeart/2008/layout/LinedList"/>
    <dgm:cxn modelId="{B50B696D-30E7-F349-B5BA-E39D9DADC32C}" type="presParOf" srcId="{7D7B1244-AD6E-2B4C-9BA2-A96E2B10F66D}" destId="{F2AFDE75-C1D4-1248-B7E5-49D2F38A23D3}" srcOrd="0" destOrd="0" presId="urn:microsoft.com/office/officeart/2008/layout/LinedList"/>
    <dgm:cxn modelId="{7AA3A0A4-DB6F-5543-A95F-E4EBC5625073}" type="presParOf" srcId="{7D7B1244-AD6E-2B4C-9BA2-A96E2B10F66D}" destId="{1AFC3398-818E-044B-BF8A-1D54CFA9DD1C}" srcOrd="1" destOrd="0" presId="urn:microsoft.com/office/officeart/2008/layout/LinedList"/>
    <dgm:cxn modelId="{691E7D29-26F7-1C42-9DCB-DF5C8EABB11D}" type="presParOf" srcId="{CF3C7091-86B9-6543-8201-2F3324AB6084}" destId="{FF6B1265-BB86-FF4D-B23D-5A0F2CEDB97D}" srcOrd="8" destOrd="0" presId="urn:microsoft.com/office/officeart/2008/layout/LinedList"/>
    <dgm:cxn modelId="{BBE34354-27E2-F74B-BF3C-04A222C11E0D}" type="presParOf" srcId="{CF3C7091-86B9-6543-8201-2F3324AB6084}" destId="{2FC86C5C-B8ED-C347-9F11-6F436A5F4208}" srcOrd="9" destOrd="0" presId="urn:microsoft.com/office/officeart/2008/layout/LinedList"/>
    <dgm:cxn modelId="{4D1F070C-8359-3B4A-A6D3-F4CD2412804B}" type="presParOf" srcId="{2FC86C5C-B8ED-C347-9F11-6F436A5F4208}" destId="{C8EEF915-5555-C046-9DD4-AE7B9C280C12}" srcOrd="0" destOrd="0" presId="urn:microsoft.com/office/officeart/2008/layout/LinedList"/>
    <dgm:cxn modelId="{5714434A-C3AA-FD4B-900D-6277E9AB5199}" type="presParOf" srcId="{2FC86C5C-B8ED-C347-9F11-6F436A5F4208}" destId="{94A04101-5DEF-4641-A1F1-2F044A66F06F}" srcOrd="1" destOrd="0" presId="urn:microsoft.com/office/officeart/2008/layout/LinedList"/>
    <dgm:cxn modelId="{129ED8C5-82CE-B64C-AD75-B43C95564087}" type="presParOf" srcId="{CF3C7091-86B9-6543-8201-2F3324AB6084}" destId="{2CE3471C-0933-7B46-BB24-DAE2002F4364}" srcOrd="10" destOrd="0" presId="urn:microsoft.com/office/officeart/2008/layout/LinedList"/>
    <dgm:cxn modelId="{336817F2-AE7B-2A4D-AD3E-FA9EDE4069BD}" type="presParOf" srcId="{CF3C7091-86B9-6543-8201-2F3324AB6084}" destId="{ADD1A98F-8718-C94F-AF80-CA0002846EBD}" srcOrd="11" destOrd="0" presId="urn:microsoft.com/office/officeart/2008/layout/LinedList"/>
    <dgm:cxn modelId="{DBF33C96-1C95-E34A-AF9D-98256B370DF7}" type="presParOf" srcId="{ADD1A98F-8718-C94F-AF80-CA0002846EBD}" destId="{CDB38FC3-61D5-7643-8DC0-43F743DD27B6}" srcOrd="0" destOrd="0" presId="urn:microsoft.com/office/officeart/2008/layout/LinedList"/>
    <dgm:cxn modelId="{A2300DD5-77CE-7D46-A0BB-F22FFA952C92}" type="presParOf" srcId="{ADD1A98F-8718-C94F-AF80-CA0002846EBD}" destId="{B2D46DD8-B830-2741-B96C-03DE1C6246C7}" srcOrd="1" destOrd="0" presId="urn:microsoft.com/office/officeart/2008/layout/LinedList"/>
    <dgm:cxn modelId="{4E811A63-7F6A-9046-AA45-AE79AD3869F3}" type="presParOf" srcId="{CF3C7091-86B9-6543-8201-2F3324AB6084}" destId="{F506B7FF-3B31-9D4C-BFF9-DFE06E1B84CE}" srcOrd="12" destOrd="0" presId="urn:microsoft.com/office/officeart/2008/layout/LinedList"/>
    <dgm:cxn modelId="{21139A94-924A-7042-AB6C-1CC87FACF49B}" type="presParOf" srcId="{CF3C7091-86B9-6543-8201-2F3324AB6084}" destId="{0B99551B-6BAE-CD4E-9EA1-FCA3E1A76888}" srcOrd="13" destOrd="0" presId="urn:microsoft.com/office/officeart/2008/layout/LinedList"/>
    <dgm:cxn modelId="{EE288C4F-2AE0-6D47-8298-D33F1FA0BE0A}" type="presParOf" srcId="{0B99551B-6BAE-CD4E-9EA1-FCA3E1A76888}" destId="{3B8F5186-9E66-C349-AD54-A4E3FE433D6A}" srcOrd="0" destOrd="0" presId="urn:microsoft.com/office/officeart/2008/layout/LinedList"/>
    <dgm:cxn modelId="{67BE4118-7319-8A49-B568-AA0C3F552A3E}" type="presParOf" srcId="{0B99551B-6BAE-CD4E-9EA1-FCA3E1A76888}" destId="{6DE59719-21E1-8044-88E2-E5449A2C52AA}" srcOrd="1" destOrd="0" presId="urn:microsoft.com/office/officeart/2008/layout/LinedList"/>
    <dgm:cxn modelId="{682AD32B-3106-BC4D-920C-68FF774E4C6D}" type="presParOf" srcId="{CF3C7091-86B9-6543-8201-2F3324AB6084}" destId="{9DF877EC-553D-0140-8010-19EC391A0A31}" srcOrd="14" destOrd="0" presId="urn:microsoft.com/office/officeart/2008/layout/LinedList"/>
    <dgm:cxn modelId="{25AEBC1D-7FE5-464D-8C95-E8581F8AF576}" type="presParOf" srcId="{CF3C7091-86B9-6543-8201-2F3324AB6084}" destId="{C964E5CA-71C2-904C-867B-21C0320332BD}" srcOrd="15" destOrd="0" presId="urn:microsoft.com/office/officeart/2008/layout/LinedList"/>
    <dgm:cxn modelId="{FE4D7E91-B061-EE45-9C43-2A9E53CBE6CD}" type="presParOf" srcId="{C964E5CA-71C2-904C-867B-21C0320332BD}" destId="{C9E42F35-2DC1-4C44-A009-013AEE0FB9AB}" srcOrd="0" destOrd="0" presId="urn:microsoft.com/office/officeart/2008/layout/LinedList"/>
    <dgm:cxn modelId="{71582D33-E2D9-B74F-8D2B-B84CE4C2AA50}" type="presParOf" srcId="{C964E5CA-71C2-904C-867B-21C0320332BD}" destId="{03E1DB75-EEC0-6B4C-8B54-C68D6E5BE983}" srcOrd="1" destOrd="0" presId="urn:microsoft.com/office/officeart/2008/layout/LinedList"/>
    <dgm:cxn modelId="{0127F56F-FB58-6744-872F-6BC9C054C680}" type="presParOf" srcId="{CF3C7091-86B9-6543-8201-2F3324AB6084}" destId="{8187A7F8-012D-C142-A196-1A4D080F6B34}" srcOrd="16" destOrd="0" presId="urn:microsoft.com/office/officeart/2008/layout/LinedList"/>
    <dgm:cxn modelId="{1C813AEC-0A0A-F347-86DD-BC1DD83D2D4B}" type="presParOf" srcId="{CF3C7091-86B9-6543-8201-2F3324AB6084}" destId="{30A5E89D-48DE-4846-ADBA-4AAB82C506C5}" srcOrd="17" destOrd="0" presId="urn:microsoft.com/office/officeart/2008/layout/LinedList"/>
    <dgm:cxn modelId="{E8E4CC65-40E8-7546-B736-D0CC26B643BB}" type="presParOf" srcId="{30A5E89D-48DE-4846-ADBA-4AAB82C506C5}" destId="{CB2962DC-696C-B340-BAC4-2C86BEB8B2C2}" srcOrd="0" destOrd="0" presId="urn:microsoft.com/office/officeart/2008/layout/LinedList"/>
    <dgm:cxn modelId="{4BC6C28D-2438-0247-A74E-EF7724EF8E42}" type="presParOf" srcId="{30A5E89D-48DE-4846-ADBA-4AAB82C506C5}" destId="{B08007CF-5895-5E4F-A2C2-EAC173F7FC1B}" srcOrd="1" destOrd="0" presId="urn:microsoft.com/office/officeart/2008/layout/LinedList"/>
    <dgm:cxn modelId="{17D78E17-466C-314B-9679-A5613DE2F79B}" type="presParOf" srcId="{CF3C7091-86B9-6543-8201-2F3324AB6084}" destId="{41C925F1-5A10-C348-8952-1B25107CD97B}" srcOrd="18" destOrd="0" presId="urn:microsoft.com/office/officeart/2008/layout/LinedList"/>
    <dgm:cxn modelId="{32916942-F015-A14E-B70B-781ADBC21A5B}" type="presParOf" srcId="{CF3C7091-86B9-6543-8201-2F3324AB6084}" destId="{6C9D1E06-5D44-2D4F-84AE-2F91046050BB}" srcOrd="19" destOrd="0" presId="urn:microsoft.com/office/officeart/2008/layout/LinedList"/>
    <dgm:cxn modelId="{2095EE89-D541-9249-89FC-8FA62A722A63}" type="presParOf" srcId="{6C9D1E06-5D44-2D4F-84AE-2F91046050BB}" destId="{A3AA2DDB-326F-304D-8B9E-EA330F0891E7}" srcOrd="0" destOrd="0" presId="urn:microsoft.com/office/officeart/2008/layout/LinedList"/>
    <dgm:cxn modelId="{4F359F01-FF00-7B40-B97C-0C58C506652D}" type="presParOf" srcId="{6C9D1E06-5D44-2D4F-84AE-2F91046050BB}" destId="{9FF84510-B073-4E4C-AF83-D16776F7CF99}" srcOrd="1" destOrd="0" presId="urn:microsoft.com/office/officeart/2008/layout/LinedList"/>
    <dgm:cxn modelId="{1E132808-DAEF-1247-A6AF-59DADC4D707F}" type="presParOf" srcId="{CF3C7091-86B9-6543-8201-2F3324AB6084}" destId="{2762DCD7-9F50-0548-8F53-56B98E4966B1}" srcOrd="20" destOrd="0" presId="urn:microsoft.com/office/officeart/2008/layout/LinedList"/>
    <dgm:cxn modelId="{1E661DEE-7F63-1C4D-8448-6A1C77EDA2FC}" type="presParOf" srcId="{CF3C7091-86B9-6543-8201-2F3324AB6084}" destId="{6EF26FE7-D526-7845-B6A7-3E6506273FCA}" srcOrd="21" destOrd="0" presId="urn:microsoft.com/office/officeart/2008/layout/LinedList"/>
    <dgm:cxn modelId="{7AC91D72-5E9B-C64B-BAA1-642717688B85}" type="presParOf" srcId="{6EF26FE7-D526-7845-B6A7-3E6506273FCA}" destId="{A0517A5D-CF33-1D4F-A21F-E58F20E426A1}" srcOrd="0" destOrd="0" presId="urn:microsoft.com/office/officeart/2008/layout/LinedList"/>
    <dgm:cxn modelId="{F883C178-525C-834B-838B-3771450DA3D0}" type="presParOf" srcId="{6EF26FE7-D526-7845-B6A7-3E6506273FCA}" destId="{A88B7F00-B70E-7740-A224-4747526BF6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10F6225-4072-4EF7-8BF1-C7B4292916E3}" type="doc">
      <dgm:prSet loTypeId="urn:microsoft.com/office/officeart/2005/8/layout/hierarchy1" loCatId="hierarchy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678FC56-C73A-4D26-A23A-A15E64BE93CE}">
      <dgm:prSet/>
      <dgm:spPr/>
      <dgm:t>
        <a:bodyPr/>
        <a:lstStyle/>
        <a:p>
          <a:r>
            <a:rPr lang="en-US"/>
            <a:t>Assuming a vector v1, depend on some linear project, to a new space v1’, how can we evaluate this v1’ is good or bad? </a:t>
          </a:r>
        </a:p>
      </dgm:t>
    </dgm:pt>
    <dgm:pt modelId="{CF54DCDF-1FBD-4D2F-B96A-A97E031B0C05}" type="parTrans" cxnId="{91BE8C80-8A06-4E59-9A19-FB48D67AF38B}">
      <dgm:prSet/>
      <dgm:spPr/>
      <dgm:t>
        <a:bodyPr/>
        <a:lstStyle/>
        <a:p>
          <a:endParaRPr lang="en-US"/>
        </a:p>
      </dgm:t>
    </dgm:pt>
    <dgm:pt modelId="{F22F926E-964A-4959-933A-102804423672}" type="sibTrans" cxnId="{91BE8C80-8A06-4E59-9A19-FB48D67AF38B}">
      <dgm:prSet/>
      <dgm:spPr/>
      <dgm:t>
        <a:bodyPr/>
        <a:lstStyle/>
        <a:p>
          <a:endParaRPr lang="en-US"/>
        </a:p>
      </dgm:t>
    </dgm:pt>
    <dgm:pt modelId="{A679605B-A64E-4D55-A93B-7A6ACA5C33C1}">
      <dgm:prSet/>
      <dgm:spPr/>
      <dgm:t>
        <a:bodyPr/>
        <a:lstStyle/>
        <a:p>
          <a:r>
            <a:rPr lang="en-US"/>
            <a:t>We test if the co-occurrence  feature could keep.</a:t>
          </a:r>
        </a:p>
      </dgm:t>
    </dgm:pt>
    <dgm:pt modelId="{E0CFD04A-2C65-4AF7-A004-D95E1CD9A220}" type="parTrans" cxnId="{AE6E1CA7-691A-4FA7-8E54-29C219083B08}">
      <dgm:prSet/>
      <dgm:spPr/>
      <dgm:t>
        <a:bodyPr/>
        <a:lstStyle/>
        <a:p>
          <a:endParaRPr lang="en-US"/>
        </a:p>
      </dgm:t>
    </dgm:pt>
    <dgm:pt modelId="{DC3F12B4-B7DC-4D5A-82CF-0E2FA048FF65}" type="sibTrans" cxnId="{AE6E1CA7-691A-4FA7-8E54-29C219083B08}">
      <dgm:prSet/>
      <dgm:spPr/>
      <dgm:t>
        <a:bodyPr/>
        <a:lstStyle/>
        <a:p>
          <a:endParaRPr lang="en-US"/>
        </a:p>
      </dgm:t>
    </dgm:pt>
    <dgm:pt modelId="{E5BED645-A25B-4929-BC91-9A5A0BF6C3D5}">
      <dgm:prSet/>
      <dgm:spPr/>
      <dgm:t>
        <a:bodyPr/>
        <a:lstStyle/>
        <a:p>
          <a:r>
            <a:rPr lang="en-US"/>
            <a:t>v1 —&gt; v1’ —&gt; v1’M ==&gt; (word1, word2, word3)</a:t>
          </a:r>
        </a:p>
      </dgm:t>
    </dgm:pt>
    <dgm:pt modelId="{FBFEE83D-D94D-4BB9-9057-274E364E7488}" type="parTrans" cxnId="{81A5625B-62C9-4DB8-8766-238FF30D879A}">
      <dgm:prSet/>
      <dgm:spPr/>
      <dgm:t>
        <a:bodyPr/>
        <a:lstStyle/>
        <a:p>
          <a:endParaRPr lang="en-US"/>
        </a:p>
      </dgm:t>
    </dgm:pt>
    <dgm:pt modelId="{2F731EFB-F3ED-4FF5-9782-C3024764BB19}" type="sibTrans" cxnId="{81A5625B-62C9-4DB8-8766-238FF30D879A}">
      <dgm:prSet/>
      <dgm:spPr/>
      <dgm:t>
        <a:bodyPr/>
        <a:lstStyle/>
        <a:p>
          <a:endParaRPr lang="en-US"/>
        </a:p>
      </dgm:t>
    </dgm:pt>
    <dgm:pt modelId="{5BE1A913-8E86-4FEF-97E9-F1EDDAA839B9}">
      <dgm:prSet/>
      <dgm:spPr/>
      <dgm:t>
        <a:bodyPr/>
        <a:lstStyle/>
        <a:p>
          <a:r>
            <a:rPr lang="en-US"/>
            <a:t>v2 —&gt; v1’ —&gt; v2’M ==&gt; (word1, word2, word4)</a:t>
          </a:r>
        </a:p>
      </dgm:t>
    </dgm:pt>
    <dgm:pt modelId="{06B547C8-06B2-4602-9905-874D8959C3BF}" type="parTrans" cxnId="{BA40F7CD-CAEB-41B6-AF50-015426A15D86}">
      <dgm:prSet/>
      <dgm:spPr/>
      <dgm:t>
        <a:bodyPr/>
        <a:lstStyle/>
        <a:p>
          <a:endParaRPr lang="en-US"/>
        </a:p>
      </dgm:t>
    </dgm:pt>
    <dgm:pt modelId="{3175249D-EEF7-4D9E-AADE-33D99C0DD2C9}" type="sibTrans" cxnId="{BA40F7CD-CAEB-41B6-AF50-015426A15D86}">
      <dgm:prSet/>
      <dgm:spPr/>
      <dgm:t>
        <a:bodyPr/>
        <a:lstStyle/>
        <a:p>
          <a:endParaRPr lang="en-US"/>
        </a:p>
      </dgm:t>
    </dgm:pt>
    <dgm:pt modelId="{ED6BA167-06CD-439F-9CD4-12373F41F2D2}">
      <dgm:prSet/>
      <dgm:spPr/>
      <dgm:t>
        <a:bodyPr/>
        <a:lstStyle/>
        <a:p>
          <a:r>
            <a:rPr lang="en-US"/>
            <a:t>v1 is similar as v2 </a:t>
          </a:r>
        </a:p>
      </dgm:t>
    </dgm:pt>
    <dgm:pt modelId="{DADA222C-71B4-41BE-A0BD-01C4EDC238EB}" type="parTrans" cxnId="{1702F2F6-738F-4BCD-A6B7-7FB9B0144320}">
      <dgm:prSet/>
      <dgm:spPr/>
      <dgm:t>
        <a:bodyPr/>
        <a:lstStyle/>
        <a:p>
          <a:endParaRPr lang="en-US"/>
        </a:p>
      </dgm:t>
    </dgm:pt>
    <dgm:pt modelId="{45E0ECEB-2EB0-4DF8-BA7A-2B1745203BF2}" type="sibTrans" cxnId="{1702F2F6-738F-4BCD-A6B7-7FB9B0144320}">
      <dgm:prSet/>
      <dgm:spPr/>
      <dgm:t>
        <a:bodyPr/>
        <a:lstStyle/>
        <a:p>
          <a:endParaRPr lang="en-US"/>
        </a:p>
      </dgm:t>
    </dgm:pt>
    <dgm:pt modelId="{13B1D443-8278-F749-8388-A28643164ED3}" type="pres">
      <dgm:prSet presAssocID="{C10F6225-4072-4EF7-8BF1-C7B4292916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FCD2B2-9EEB-7747-B9D3-2C9FAB6BB4F7}" type="pres">
      <dgm:prSet presAssocID="{D678FC56-C73A-4D26-A23A-A15E64BE93CE}" presName="hierRoot1" presStyleCnt="0"/>
      <dgm:spPr/>
    </dgm:pt>
    <dgm:pt modelId="{F687E565-468A-F947-9F4D-51D8E15CCBCF}" type="pres">
      <dgm:prSet presAssocID="{D678FC56-C73A-4D26-A23A-A15E64BE93CE}" presName="composite" presStyleCnt="0"/>
      <dgm:spPr/>
    </dgm:pt>
    <dgm:pt modelId="{5513980C-99FA-A84B-AFFA-869248CA3DFB}" type="pres">
      <dgm:prSet presAssocID="{D678FC56-C73A-4D26-A23A-A15E64BE93CE}" presName="background" presStyleLbl="node0" presStyleIdx="0" presStyleCnt="4"/>
      <dgm:spPr/>
    </dgm:pt>
    <dgm:pt modelId="{8928736F-2BFC-DD48-8CF1-2615C345A002}" type="pres">
      <dgm:prSet presAssocID="{D678FC56-C73A-4D26-A23A-A15E64BE93CE}" presName="text" presStyleLbl="fgAcc0" presStyleIdx="0" presStyleCnt="4">
        <dgm:presLayoutVars>
          <dgm:chPref val="3"/>
        </dgm:presLayoutVars>
      </dgm:prSet>
      <dgm:spPr/>
    </dgm:pt>
    <dgm:pt modelId="{1909867D-DB96-384F-A770-8EA6DA5A46F0}" type="pres">
      <dgm:prSet presAssocID="{D678FC56-C73A-4D26-A23A-A15E64BE93CE}" presName="hierChild2" presStyleCnt="0"/>
      <dgm:spPr/>
    </dgm:pt>
    <dgm:pt modelId="{0A410EC4-9E41-E240-BA31-BFC2F6C2ECDD}" type="pres">
      <dgm:prSet presAssocID="{A679605B-A64E-4D55-A93B-7A6ACA5C33C1}" presName="hierRoot1" presStyleCnt="0"/>
      <dgm:spPr/>
    </dgm:pt>
    <dgm:pt modelId="{7CA5724B-9593-0D46-A240-B8D504994B61}" type="pres">
      <dgm:prSet presAssocID="{A679605B-A64E-4D55-A93B-7A6ACA5C33C1}" presName="composite" presStyleCnt="0"/>
      <dgm:spPr/>
    </dgm:pt>
    <dgm:pt modelId="{F1239EAA-1596-DF47-86B4-41B1FACBBF70}" type="pres">
      <dgm:prSet presAssocID="{A679605B-A64E-4D55-A93B-7A6ACA5C33C1}" presName="background" presStyleLbl="node0" presStyleIdx="1" presStyleCnt="4"/>
      <dgm:spPr/>
    </dgm:pt>
    <dgm:pt modelId="{4A9A0A64-4E07-0249-AEE6-9F4731C46F96}" type="pres">
      <dgm:prSet presAssocID="{A679605B-A64E-4D55-A93B-7A6ACA5C33C1}" presName="text" presStyleLbl="fgAcc0" presStyleIdx="1" presStyleCnt="4">
        <dgm:presLayoutVars>
          <dgm:chPref val="3"/>
        </dgm:presLayoutVars>
      </dgm:prSet>
      <dgm:spPr/>
    </dgm:pt>
    <dgm:pt modelId="{96EC643A-4C74-5945-8502-EBD10AF93447}" type="pres">
      <dgm:prSet presAssocID="{A679605B-A64E-4D55-A93B-7A6ACA5C33C1}" presName="hierChild2" presStyleCnt="0"/>
      <dgm:spPr/>
    </dgm:pt>
    <dgm:pt modelId="{59D745B6-87D9-5946-BCA6-355BA701A8DC}" type="pres">
      <dgm:prSet presAssocID="{E5BED645-A25B-4929-BC91-9A5A0BF6C3D5}" presName="hierRoot1" presStyleCnt="0"/>
      <dgm:spPr/>
    </dgm:pt>
    <dgm:pt modelId="{A791BB9C-35D7-3841-A8DA-D1F4D933C8AF}" type="pres">
      <dgm:prSet presAssocID="{E5BED645-A25B-4929-BC91-9A5A0BF6C3D5}" presName="composite" presStyleCnt="0"/>
      <dgm:spPr/>
    </dgm:pt>
    <dgm:pt modelId="{4F6250EC-EDF4-BA41-9EB3-C6A44713C517}" type="pres">
      <dgm:prSet presAssocID="{E5BED645-A25B-4929-BC91-9A5A0BF6C3D5}" presName="background" presStyleLbl="node0" presStyleIdx="2" presStyleCnt="4"/>
      <dgm:spPr/>
    </dgm:pt>
    <dgm:pt modelId="{4DBA83EF-AEA0-C746-BF74-6D1CC05012E5}" type="pres">
      <dgm:prSet presAssocID="{E5BED645-A25B-4929-BC91-9A5A0BF6C3D5}" presName="text" presStyleLbl="fgAcc0" presStyleIdx="2" presStyleCnt="4">
        <dgm:presLayoutVars>
          <dgm:chPref val="3"/>
        </dgm:presLayoutVars>
      </dgm:prSet>
      <dgm:spPr/>
    </dgm:pt>
    <dgm:pt modelId="{B65668E4-1E17-4A46-AB1B-96B46E4B9004}" type="pres">
      <dgm:prSet presAssocID="{E5BED645-A25B-4929-BC91-9A5A0BF6C3D5}" presName="hierChild2" presStyleCnt="0"/>
      <dgm:spPr/>
    </dgm:pt>
    <dgm:pt modelId="{0620D3CA-B155-E14E-87AD-C2B7191A12A7}" type="pres">
      <dgm:prSet presAssocID="{5BE1A913-8E86-4FEF-97E9-F1EDDAA839B9}" presName="hierRoot1" presStyleCnt="0"/>
      <dgm:spPr/>
    </dgm:pt>
    <dgm:pt modelId="{C37A05B3-0095-7D4F-9078-888BA13ED6C2}" type="pres">
      <dgm:prSet presAssocID="{5BE1A913-8E86-4FEF-97E9-F1EDDAA839B9}" presName="composite" presStyleCnt="0"/>
      <dgm:spPr/>
    </dgm:pt>
    <dgm:pt modelId="{4EBDDBDE-22F1-9B40-AC71-3C08AEFCBAC0}" type="pres">
      <dgm:prSet presAssocID="{5BE1A913-8E86-4FEF-97E9-F1EDDAA839B9}" presName="background" presStyleLbl="node0" presStyleIdx="3" presStyleCnt="4"/>
      <dgm:spPr/>
    </dgm:pt>
    <dgm:pt modelId="{E2D6BAB9-53A9-F741-AC82-BEF7A7379965}" type="pres">
      <dgm:prSet presAssocID="{5BE1A913-8E86-4FEF-97E9-F1EDDAA839B9}" presName="text" presStyleLbl="fgAcc0" presStyleIdx="3" presStyleCnt="4">
        <dgm:presLayoutVars>
          <dgm:chPref val="3"/>
        </dgm:presLayoutVars>
      </dgm:prSet>
      <dgm:spPr/>
    </dgm:pt>
    <dgm:pt modelId="{DC212FBA-BE6F-1547-ABCE-2F23CB584D86}" type="pres">
      <dgm:prSet presAssocID="{5BE1A913-8E86-4FEF-97E9-F1EDDAA839B9}" presName="hierChild2" presStyleCnt="0"/>
      <dgm:spPr/>
    </dgm:pt>
    <dgm:pt modelId="{909C05AE-500B-884F-A39A-07D2694C9B39}" type="pres">
      <dgm:prSet presAssocID="{DADA222C-71B4-41BE-A0BD-01C4EDC238EB}" presName="Name10" presStyleLbl="parChTrans1D2" presStyleIdx="0" presStyleCnt="1"/>
      <dgm:spPr/>
    </dgm:pt>
    <dgm:pt modelId="{B5CE17B2-0457-C84B-B031-5FEDC5D6CAD4}" type="pres">
      <dgm:prSet presAssocID="{ED6BA167-06CD-439F-9CD4-12373F41F2D2}" presName="hierRoot2" presStyleCnt="0"/>
      <dgm:spPr/>
    </dgm:pt>
    <dgm:pt modelId="{BF147F51-24A6-3848-B03E-60CD2F60C76B}" type="pres">
      <dgm:prSet presAssocID="{ED6BA167-06CD-439F-9CD4-12373F41F2D2}" presName="composite2" presStyleCnt="0"/>
      <dgm:spPr/>
    </dgm:pt>
    <dgm:pt modelId="{5865DEF8-EBB6-3C4C-B7BC-90877059998F}" type="pres">
      <dgm:prSet presAssocID="{ED6BA167-06CD-439F-9CD4-12373F41F2D2}" presName="background2" presStyleLbl="node2" presStyleIdx="0" presStyleCnt="1"/>
      <dgm:spPr/>
    </dgm:pt>
    <dgm:pt modelId="{D83D7524-A6B4-434B-9393-A5B3F994E9D1}" type="pres">
      <dgm:prSet presAssocID="{ED6BA167-06CD-439F-9CD4-12373F41F2D2}" presName="text2" presStyleLbl="fgAcc2" presStyleIdx="0" presStyleCnt="1">
        <dgm:presLayoutVars>
          <dgm:chPref val="3"/>
        </dgm:presLayoutVars>
      </dgm:prSet>
      <dgm:spPr/>
    </dgm:pt>
    <dgm:pt modelId="{2EDC5AD4-B391-2C4A-8834-B8155EBE614B}" type="pres">
      <dgm:prSet presAssocID="{ED6BA167-06CD-439F-9CD4-12373F41F2D2}" presName="hierChild3" presStyleCnt="0"/>
      <dgm:spPr/>
    </dgm:pt>
  </dgm:ptLst>
  <dgm:cxnLst>
    <dgm:cxn modelId="{C7A23B21-14AB-6741-9F32-475954EDBF05}" type="presOf" srcId="{A679605B-A64E-4D55-A93B-7A6ACA5C33C1}" destId="{4A9A0A64-4E07-0249-AEE6-9F4731C46F96}" srcOrd="0" destOrd="0" presId="urn:microsoft.com/office/officeart/2005/8/layout/hierarchy1"/>
    <dgm:cxn modelId="{FF318847-FF62-C346-AF88-9E1C2FC1A842}" type="presOf" srcId="{ED6BA167-06CD-439F-9CD4-12373F41F2D2}" destId="{D83D7524-A6B4-434B-9393-A5B3F994E9D1}" srcOrd="0" destOrd="0" presId="urn:microsoft.com/office/officeart/2005/8/layout/hierarchy1"/>
    <dgm:cxn modelId="{81A5625B-62C9-4DB8-8766-238FF30D879A}" srcId="{C10F6225-4072-4EF7-8BF1-C7B4292916E3}" destId="{E5BED645-A25B-4929-BC91-9A5A0BF6C3D5}" srcOrd="2" destOrd="0" parTransId="{FBFEE83D-D94D-4BB9-9057-274E364E7488}" sibTransId="{2F731EFB-F3ED-4FF5-9782-C3024764BB19}"/>
    <dgm:cxn modelId="{6E9BF763-0109-8249-99F2-AB03A358783B}" type="presOf" srcId="{DADA222C-71B4-41BE-A0BD-01C4EDC238EB}" destId="{909C05AE-500B-884F-A39A-07D2694C9B39}" srcOrd="0" destOrd="0" presId="urn:microsoft.com/office/officeart/2005/8/layout/hierarchy1"/>
    <dgm:cxn modelId="{91BE8C80-8A06-4E59-9A19-FB48D67AF38B}" srcId="{C10F6225-4072-4EF7-8BF1-C7B4292916E3}" destId="{D678FC56-C73A-4D26-A23A-A15E64BE93CE}" srcOrd="0" destOrd="0" parTransId="{CF54DCDF-1FBD-4D2F-B96A-A97E031B0C05}" sibTransId="{F22F926E-964A-4959-933A-102804423672}"/>
    <dgm:cxn modelId="{9F22B89A-BC8B-7A44-8AAC-DB2DC7DB462A}" type="presOf" srcId="{D678FC56-C73A-4D26-A23A-A15E64BE93CE}" destId="{8928736F-2BFC-DD48-8CF1-2615C345A002}" srcOrd="0" destOrd="0" presId="urn:microsoft.com/office/officeart/2005/8/layout/hierarchy1"/>
    <dgm:cxn modelId="{AE6E1CA7-691A-4FA7-8E54-29C219083B08}" srcId="{C10F6225-4072-4EF7-8BF1-C7B4292916E3}" destId="{A679605B-A64E-4D55-A93B-7A6ACA5C33C1}" srcOrd="1" destOrd="0" parTransId="{E0CFD04A-2C65-4AF7-A004-D95E1CD9A220}" sibTransId="{DC3F12B4-B7DC-4D5A-82CF-0E2FA048FF65}"/>
    <dgm:cxn modelId="{8425F7C7-C445-2C43-B84D-DC70D7CF7D32}" type="presOf" srcId="{5BE1A913-8E86-4FEF-97E9-F1EDDAA839B9}" destId="{E2D6BAB9-53A9-F741-AC82-BEF7A7379965}" srcOrd="0" destOrd="0" presId="urn:microsoft.com/office/officeart/2005/8/layout/hierarchy1"/>
    <dgm:cxn modelId="{BA40F7CD-CAEB-41B6-AF50-015426A15D86}" srcId="{C10F6225-4072-4EF7-8BF1-C7B4292916E3}" destId="{5BE1A913-8E86-4FEF-97E9-F1EDDAA839B9}" srcOrd="3" destOrd="0" parTransId="{06B547C8-06B2-4602-9905-874D8959C3BF}" sibTransId="{3175249D-EEF7-4D9E-AADE-33D99C0DD2C9}"/>
    <dgm:cxn modelId="{ED2D61ED-B4B5-AF40-A862-74FB44C47175}" type="presOf" srcId="{C10F6225-4072-4EF7-8BF1-C7B4292916E3}" destId="{13B1D443-8278-F749-8388-A28643164ED3}" srcOrd="0" destOrd="0" presId="urn:microsoft.com/office/officeart/2005/8/layout/hierarchy1"/>
    <dgm:cxn modelId="{C27F5DEE-DB1F-1B46-BB3C-7FFAD1E8AC18}" type="presOf" srcId="{E5BED645-A25B-4929-BC91-9A5A0BF6C3D5}" destId="{4DBA83EF-AEA0-C746-BF74-6D1CC05012E5}" srcOrd="0" destOrd="0" presId="urn:microsoft.com/office/officeart/2005/8/layout/hierarchy1"/>
    <dgm:cxn modelId="{1702F2F6-738F-4BCD-A6B7-7FB9B0144320}" srcId="{5BE1A913-8E86-4FEF-97E9-F1EDDAA839B9}" destId="{ED6BA167-06CD-439F-9CD4-12373F41F2D2}" srcOrd="0" destOrd="0" parTransId="{DADA222C-71B4-41BE-A0BD-01C4EDC238EB}" sibTransId="{45E0ECEB-2EB0-4DF8-BA7A-2B1745203BF2}"/>
    <dgm:cxn modelId="{5F641EAB-537E-D64E-8EBF-90FA2AED9829}" type="presParOf" srcId="{13B1D443-8278-F749-8388-A28643164ED3}" destId="{10FCD2B2-9EEB-7747-B9D3-2C9FAB6BB4F7}" srcOrd="0" destOrd="0" presId="urn:microsoft.com/office/officeart/2005/8/layout/hierarchy1"/>
    <dgm:cxn modelId="{4790284C-9060-FA41-A6FF-2C0D71432652}" type="presParOf" srcId="{10FCD2B2-9EEB-7747-B9D3-2C9FAB6BB4F7}" destId="{F687E565-468A-F947-9F4D-51D8E15CCBCF}" srcOrd="0" destOrd="0" presId="urn:microsoft.com/office/officeart/2005/8/layout/hierarchy1"/>
    <dgm:cxn modelId="{B344DF8A-154F-D045-81D5-B524206D2904}" type="presParOf" srcId="{F687E565-468A-F947-9F4D-51D8E15CCBCF}" destId="{5513980C-99FA-A84B-AFFA-869248CA3DFB}" srcOrd="0" destOrd="0" presId="urn:microsoft.com/office/officeart/2005/8/layout/hierarchy1"/>
    <dgm:cxn modelId="{24D8FB2B-A32A-5544-8B16-FC794C8E3270}" type="presParOf" srcId="{F687E565-468A-F947-9F4D-51D8E15CCBCF}" destId="{8928736F-2BFC-DD48-8CF1-2615C345A002}" srcOrd="1" destOrd="0" presId="urn:microsoft.com/office/officeart/2005/8/layout/hierarchy1"/>
    <dgm:cxn modelId="{8BA256D2-DCDE-574A-8F6A-48C40FC88514}" type="presParOf" srcId="{10FCD2B2-9EEB-7747-B9D3-2C9FAB6BB4F7}" destId="{1909867D-DB96-384F-A770-8EA6DA5A46F0}" srcOrd="1" destOrd="0" presId="urn:microsoft.com/office/officeart/2005/8/layout/hierarchy1"/>
    <dgm:cxn modelId="{ED9D73AA-4A6A-9943-A64C-6D9B9BE6B986}" type="presParOf" srcId="{13B1D443-8278-F749-8388-A28643164ED3}" destId="{0A410EC4-9E41-E240-BA31-BFC2F6C2ECDD}" srcOrd="1" destOrd="0" presId="urn:microsoft.com/office/officeart/2005/8/layout/hierarchy1"/>
    <dgm:cxn modelId="{52F513CF-0641-E547-9E98-8D9D57246F3A}" type="presParOf" srcId="{0A410EC4-9E41-E240-BA31-BFC2F6C2ECDD}" destId="{7CA5724B-9593-0D46-A240-B8D504994B61}" srcOrd="0" destOrd="0" presId="urn:microsoft.com/office/officeart/2005/8/layout/hierarchy1"/>
    <dgm:cxn modelId="{14880F49-F4BA-B34A-8F15-68FA2808514F}" type="presParOf" srcId="{7CA5724B-9593-0D46-A240-B8D504994B61}" destId="{F1239EAA-1596-DF47-86B4-41B1FACBBF70}" srcOrd="0" destOrd="0" presId="urn:microsoft.com/office/officeart/2005/8/layout/hierarchy1"/>
    <dgm:cxn modelId="{DBFBFDFB-BBD9-F542-972A-2DD6EF7F2608}" type="presParOf" srcId="{7CA5724B-9593-0D46-A240-B8D504994B61}" destId="{4A9A0A64-4E07-0249-AEE6-9F4731C46F96}" srcOrd="1" destOrd="0" presId="urn:microsoft.com/office/officeart/2005/8/layout/hierarchy1"/>
    <dgm:cxn modelId="{24E5399B-F6F1-FA40-9DA9-09153AE65CDC}" type="presParOf" srcId="{0A410EC4-9E41-E240-BA31-BFC2F6C2ECDD}" destId="{96EC643A-4C74-5945-8502-EBD10AF93447}" srcOrd="1" destOrd="0" presId="urn:microsoft.com/office/officeart/2005/8/layout/hierarchy1"/>
    <dgm:cxn modelId="{A03928D1-446D-CD48-A35C-949E5C82A36B}" type="presParOf" srcId="{13B1D443-8278-F749-8388-A28643164ED3}" destId="{59D745B6-87D9-5946-BCA6-355BA701A8DC}" srcOrd="2" destOrd="0" presId="urn:microsoft.com/office/officeart/2005/8/layout/hierarchy1"/>
    <dgm:cxn modelId="{079D7C66-F433-D147-B11F-C763E513880F}" type="presParOf" srcId="{59D745B6-87D9-5946-BCA6-355BA701A8DC}" destId="{A791BB9C-35D7-3841-A8DA-D1F4D933C8AF}" srcOrd="0" destOrd="0" presId="urn:microsoft.com/office/officeart/2005/8/layout/hierarchy1"/>
    <dgm:cxn modelId="{18CB537B-E5C1-054C-A65E-5180EBE0D424}" type="presParOf" srcId="{A791BB9C-35D7-3841-A8DA-D1F4D933C8AF}" destId="{4F6250EC-EDF4-BA41-9EB3-C6A44713C517}" srcOrd="0" destOrd="0" presId="urn:microsoft.com/office/officeart/2005/8/layout/hierarchy1"/>
    <dgm:cxn modelId="{281460D2-DF73-F34C-BE63-0893C7476430}" type="presParOf" srcId="{A791BB9C-35D7-3841-A8DA-D1F4D933C8AF}" destId="{4DBA83EF-AEA0-C746-BF74-6D1CC05012E5}" srcOrd="1" destOrd="0" presId="urn:microsoft.com/office/officeart/2005/8/layout/hierarchy1"/>
    <dgm:cxn modelId="{8141D2C3-2591-B747-9655-5D97A4F54810}" type="presParOf" srcId="{59D745B6-87D9-5946-BCA6-355BA701A8DC}" destId="{B65668E4-1E17-4A46-AB1B-96B46E4B9004}" srcOrd="1" destOrd="0" presId="urn:microsoft.com/office/officeart/2005/8/layout/hierarchy1"/>
    <dgm:cxn modelId="{EBE62117-8514-E44A-A4C7-A3030B6A1DF4}" type="presParOf" srcId="{13B1D443-8278-F749-8388-A28643164ED3}" destId="{0620D3CA-B155-E14E-87AD-C2B7191A12A7}" srcOrd="3" destOrd="0" presId="urn:microsoft.com/office/officeart/2005/8/layout/hierarchy1"/>
    <dgm:cxn modelId="{7512EE9C-A95C-2C43-8699-AFBF7C5E0CFE}" type="presParOf" srcId="{0620D3CA-B155-E14E-87AD-C2B7191A12A7}" destId="{C37A05B3-0095-7D4F-9078-888BA13ED6C2}" srcOrd="0" destOrd="0" presId="urn:microsoft.com/office/officeart/2005/8/layout/hierarchy1"/>
    <dgm:cxn modelId="{484D6E09-8AEA-F94D-908F-9803CD1E127D}" type="presParOf" srcId="{C37A05B3-0095-7D4F-9078-888BA13ED6C2}" destId="{4EBDDBDE-22F1-9B40-AC71-3C08AEFCBAC0}" srcOrd="0" destOrd="0" presId="urn:microsoft.com/office/officeart/2005/8/layout/hierarchy1"/>
    <dgm:cxn modelId="{57C1B14E-6645-7A48-9AC0-FD6B37661D07}" type="presParOf" srcId="{C37A05B3-0095-7D4F-9078-888BA13ED6C2}" destId="{E2D6BAB9-53A9-F741-AC82-BEF7A7379965}" srcOrd="1" destOrd="0" presId="urn:microsoft.com/office/officeart/2005/8/layout/hierarchy1"/>
    <dgm:cxn modelId="{38F0CAC1-F32F-9E40-B308-E5A49CC5F6CE}" type="presParOf" srcId="{0620D3CA-B155-E14E-87AD-C2B7191A12A7}" destId="{DC212FBA-BE6F-1547-ABCE-2F23CB584D86}" srcOrd="1" destOrd="0" presId="urn:microsoft.com/office/officeart/2005/8/layout/hierarchy1"/>
    <dgm:cxn modelId="{0F0043C1-23AB-274F-AC60-C253FA066CAF}" type="presParOf" srcId="{DC212FBA-BE6F-1547-ABCE-2F23CB584D86}" destId="{909C05AE-500B-884F-A39A-07D2694C9B39}" srcOrd="0" destOrd="0" presId="urn:microsoft.com/office/officeart/2005/8/layout/hierarchy1"/>
    <dgm:cxn modelId="{9DC3E231-CBFE-A643-85AA-64C1DB33369E}" type="presParOf" srcId="{DC212FBA-BE6F-1547-ABCE-2F23CB584D86}" destId="{B5CE17B2-0457-C84B-B031-5FEDC5D6CAD4}" srcOrd="1" destOrd="0" presId="urn:microsoft.com/office/officeart/2005/8/layout/hierarchy1"/>
    <dgm:cxn modelId="{1A4D1EB1-D694-884E-95BE-08F8E1C83613}" type="presParOf" srcId="{B5CE17B2-0457-C84B-B031-5FEDC5D6CAD4}" destId="{BF147F51-24A6-3848-B03E-60CD2F60C76B}" srcOrd="0" destOrd="0" presId="urn:microsoft.com/office/officeart/2005/8/layout/hierarchy1"/>
    <dgm:cxn modelId="{6FBD9534-8977-1E41-9F3E-FBE732124CE4}" type="presParOf" srcId="{BF147F51-24A6-3848-B03E-60CD2F60C76B}" destId="{5865DEF8-EBB6-3C4C-B7BC-90877059998F}" srcOrd="0" destOrd="0" presId="urn:microsoft.com/office/officeart/2005/8/layout/hierarchy1"/>
    <dgm:cxn modelId="{6E194ADD-9DD5-6343-9D94-BDEC5D974C0D}" type="presParOf" srcId="{BF147F51-24A6-3848-B03E-60CD2F60C76B}" destId="{D83D7524-A6B4-434B-9393-A5B3F994E9D1}" srcOrd="1" destOrd="0" presId="urn:microsoft.com/office/officeart/2005/8/layout/hierarchy1"/>
    <dgm:cxn modelId="{D944FB77-5DE8-DE4C-8D6F-AB7793C02275}" type="presParOf" srcId="{B5CE17B2-0457-C84B-B031-5FEDC5D6CAD4}" destId="{2EDC5AD4-B391-2C4A-8834-B8155EBE614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1EE0D0-631A-408B-8333-90616C553882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F89791D-919F-4AD8-AD33-FF78E5478DB2}">
      <dgm:prSet/>
      <dgm:spPr/>
      <dgm:t>
        <a:bodyPr/>
        <a:lstStyle/>
        <a:p>
          <a:r>
            <a:rPr lang="en-US"/>
            <a:t>Gensim</a:t>
          </a:r>
          <a:r>
            <a:rPr lang="zh-CN"/>
            <a:t> </a:t>
          </a:r>
          <a:r>
            <a:rPr lang="en-US"/>
            <a:t>is</a:t>
          </a:r>
          <a:r>
            <a:rPr lang="zh-CN"/>
            <a:t> </a:t>
          </a:r>
          <a:r>
            <a:rPr lang="en-US"/>
            <a:t>our</a:t>
          </a:r>
          <a:r>
            <a:rPr lang="zh-CN"/>
            <a:t> </a:t>
          </a:r>
          <a:r>
            <a:rPr lang="en-US"/>
            <a:t>friend</a:t>
          </a:r>
          <a:r>
            <a:rPr lang="zh-CN"/>
            <a:t> </a:t>
          </a:r>
          <a:r>
            <a:rPr lang="en-US">
              <a:sym typeface="Wingdings" panose="05000000000000000000" pitchFamily="2" charset="2"/>
            </a:rPr>
            <a:t></a:t>
          </a:r>
          <a:endParaRPr lang="en-US"/>
        </a:p>
      </dgm:t>
    </dgm:pt>
    <dgm:pt modelId="{242F5D7F-261C-4BEF-9361-C92E4E285A87}" type="parTrans" cxnId="{47B3D97A-A9C7-4310-A8CA-7E8EF3A35DB1}">
      <dgm:prSet/>
      <dgm:spPr/>
      <dgm:t>
        <a:bodyPr/>
        <a:lstStyle/>
        <a:p>
          <a:endParaRPr lang="en-US"/>
        </a:p>
      </dgm:t>
    </dgm:pt>
    <dgm:pt modelId="{15948074-C4F0-4255-BDB4-5844BE0EB112}" type="sibTrans" cxnId="{47B3D97A-A9C7-4310-A8CA-7E8EF3A35DB1}">
      <dgm:prSet/>
      <dgm:spPr/>
      <dgm:t>
        <a:bodyPr/>
        <a:lstStyle/>
        <a:p>
          <a:endParaRPr lang="en-US"/>
        </a:p>
      </dgm:t>
    </dgm:pt>
    <dgm:pt modelId="{2EDC9037-2B00-41E3-B0AF-189C48A99E0E}">
      <dgm:prSet/>
      <dgm:spPr/>
      <dgm:t>
        <a:bodyPr/>
        <a:lstStyle/>
        <a:p>
          <a:r>
            <a:rPr lang="en-US"/>
            <a:t>Jieba</a:t>
          </a:r>
          <a:r>
            <a:rPr lang="zh-CN"/>
            <a:t> </a:t>
          </a:r>
          <a:r>
            <a:rPr lang="en-US"/>
            <a:t>is</a:t>
          </a:r>
          <a:r>
            <a:rPr lang="zh-CN"/>
            <a:t> </a:t>
          </a:r>
          <a:r>
            <a:rPr lang="en-US"/>
            <a:t>our</a:t>
          </a:r>
          <a:r>
            <a:rPr lang="zh-CN"/>
            <a:t> </a:t>
          </a:r>
          <a:r>
            <a:rPr lang="en-US"/>
            <a:t>friend</a:t>
          </a:r>
          <a:r>
            <a:rPr lang="zh-CN"/>
            <a:t> </a:t>
          </a:r>
          <a:r>
            <a:rPr lang="en-US">
              <a:sym typeface="Wingdings" panose="05000000000000000000" pitchFamily="2" charset="2"/>
            </a:rPr>
            <a:t></a:t>
          </a:r>
          <a:endParaRPr lang="en-US"/>
        </a:p>
      </dgm:t>
    </dgm:pt>
    <dgm:pt modelId="{B6093B09-4184-4038-8402-43C9C73CEC47}" type="parTrans" cxnId="{6BE303B8-EEB6-457B-A1A6-8F5057CE15FC}">
      <dgm:prSet/>
      <dgm:spPr/>
      <dgm:t>
        <a:bodyPr/>
        <a:lstStyle/>
        <a:p>
          <a:endParaRPr lang="en-US"/>
        </a:p>
      </dgm:t>
    </dgm:pt>
    <dgm:pt modelId="{FF385035-367A-40FE-A58C-26B1868F24A2}" type="sibTrans" cxnId="{6BE303B8-EEB6-457B-A1A6-8F5057CE15FC}">
      <dgm:prSet/>
      <dgm:spPr/>
      <dgm:t>
        <a:bodyPr/>
        <a:lstStyle/>
        <a:p>
          <a:endParaRPr lang="en-US"/>
        </a:p>
      </dgm:t>
    </dgm:pt>
    <dgm:pt modelId="{B9F042D8-A755-411D-9186-1C22EB3C8F0E}">
      <dgm:prSet/>
      <dgm:spPr/>
      <dgm:t>
        <a:bodyPr/>
        <a:lstStyle/>
        <a:p>
          <a:r>
            <a:rPr lang="en-US"/>
            <a:t>Wikipedia</a:t>
          </a:r>
          <a:r>
            <a:rPr lang="zh-CN"/>
            <a:t> </a:t>
          </a:r>
          <a:r>
            <a:rPr lang="en-US"/>
            <a:t>is</a:t>
          </a:r>
          <a:r>
            <a:rPr lang="zh-CN"/>
            <a:t> </a:t>
          </a:r>
          <a:r>
            <a:rPr lang="en-US"/>
            <a:t>our</a:t>
          </a:r>
          <a:r>
            <a:rPr lang="zh-CN"/>
            <a:t> </a:t>
          </a:r>
          <a:r>
            <a:rPr lang="en-US"/>
            <a:t>friend</a:t>
          </a:r>
          <a:r>
            <a:rPr lang="zh-CN"/>
            <a:t> </a:t>
          </a:r>
          <a:r>
            <a:rPr lang="en-US">
              <a:sym typeface="Wingdings" panose="05000000000000000000" pitchFamily="2" charset="2"/>
            </a:rPr>
            <a:t></a:t>
          </a:r>
          <a:endParaRPr lang="en-US"/>
        </a:p>
      </dgm:t>
    </dgm:pt>
    <dgm:pt modelId="{77FFE2DC-DFDF-4BE9-BB08-6EC2E75EA800}" type="parTrans" cxnId="{C288E137-6F1B-428A-92E1-35487D958C12}">
      <dgm:prSet/>
      <dgm:spPr/>
      <dgm:t>
        <a:bodyPr/>
        <a:lstStyle/>
        <a:p>
          <a:endParaRPr lang="en-US"/>
        </a:p>
      </dgm:t>
    </dgm:pt>
    <dgm:pt modelId="{B6418313-7032-4A87-8464-47D2BF5CFEE1}" type="sibTrans" cxnId="{C288E137-6F1B-428A-92E1-35487D958C12}">
      <dgm:prSet/>
      <dgm:spPr/>
      <dgm:t>
        <a:bodyPr/>
        <a:lstStyle/>
        <a:p>
          <a:endParaRPr lang="en-US"/>
        </a:p>
      </dgm:t>
    </dgm:pt>
    <dgm:pt modelId="{6E1966BC-5035-2E4C-A75C-CE3AFE1D075F}" type="pres">
      <dgm:prSet presAssocID="{CC1EE0D0-631A-408B-8333-90616C553882}" presName="diagram" presStyleCnt="0">
        <dgm:presLayoutVars>
          <dgm:dir/>
          <dgm:resizeHandles val="exact"/>
        </dgm:presLayoutVars>
      </dgm:prSet>
      <dgm:spPr/>
    </dgm:pt>
    <dgm:pt modelId="{C3C94F3C-15C9-F844-AA7B-BA00AE9CD3CB}" type="pres">
      <dgm:prSet presAssocID="{1F89791D-919F-4AD8-AD33-FF78E5478DB2}" presName="node" presStyleLbl="node1" presStyleIdx="0" presStyleCnt="3">
        <dgm:presLayoutVars>
          <dgm:bulletEnabled val="1"/>
        </dgm:presLayoutVars>
      </dgm:prSet>
      <dgm:spPr/>
    </dgm:pt>
    <dgm:pt modelId="{1E0B2058-25D4-2A4A-A026-8666C97318B4}" type="pres">
      <dgm:prSet presAssocID="{15948074-C4F0-4255-BDB4-5844BE0EB112}" presName="sibTrans" presStyleCnt="0"/>
      <dgm:spPr/>
    </dgm:pt>
    <dgm:pt modelId="{E8A7D017-E688-BC48-9452-03CE3A7F3CD4}" type="pres">
      <dgm:prSet presAssocID="{2EDC9037-2B00-41E3-B0AF-189C48A99E0E}" presName="node" presStyleLbl="node1" presStyleIdx="1" presStyleCnt="3">
        <dgm:presLayoutVars>
          <dgm:bulletEnabled val="1"/>
        </dgm:presLayoutVars>
      </dgm:prSet>
      <dgm:spPr/>
    </dgm:pt>
    <dgm:pt modelId="{3EED9F38-E77F-564D-8CE8-E41000A9A933}" type="pres">
      <dgm:prSet presAssocID="{FF385035-367A-40FE-A58C-26B1868F24A2}" presName="sibTrans" presStyleCnt="0"/>
      <dgm:spPr/>
    </dgm:pt>
    <dgm:pt modelId="{194030FE-ABDA-8742-A936-FE5FC608C139}" type="pres">
      <dgm:prSet presAssocID="{B9F042D8-A755-411D-9186-1C22EB3C8F0E}" presName="node" presStyleLbl="node1" presStyleIdx="2" presStyleCnt="3">
        <dgm:presLayoutVars>
          <dgm:bulletEnabled val="1"/>
        </dgm:presLayoutVars>
      </dgm:prSet>
      <dgm:spPr/>
    </dgm:pt>
  </dgm:ptLst>
  <dgm:cxnLst>
    <dgm:cxn modelId="{90337906-02D4-884A-B5AA-CC1BF9F5F467}" type="presOf" srcId="{B9F042D8-A755-411D-9186-1C22EB3C8F0E}" destId="{194030FE-ABDA-8742-A936-FE5FC608C139}" srcOrd="0" destOrd="0" presId="urn:microsoft.com/office/officeart/2005/8/layout/default"/>
    <dgm:cxn modelId="{CB552F30-2665-B14B-887B-99408171F99D}" type="presOf" srcId="{1F89791D-919F-4AD8-AD33-FF78E5478DB2}" destId="{C3C94F3C-15C9-F844-AA7B-BA00AE9CD3CB}" srcOrd="0" destOrd="0" presId="urn:microsoft.com/office/officeart/2005/8/layout/default"/>
    <dgm:cxn modelId="{C288E137-6F1B-428A-92E1-35487D958C12}" srcId="{CC1EE0D0-631A-408B-8333-90616C553882}" destId="{B9F042D8-A755-411D-9186-1C22EB3C8F0E}" srcOrd="2" destOrd="0" parTransId="{77FFE2DC-DFDF-4BE9-BB08-6EC2E75EA800}" sibTransId="{B6418313-7032-4A87-8464-47D2BF5CFEE1}"/>
    <dgm:cxn modelId="{868C9960-E531-394C-9AFA-498AD889F4D7}" type="presOf" srcId="{CC1EE0D0-631A-408B-8333-90616C553882}" destId="{6E1966BC-5035-2E4C-A75C-CE3AFE1D075F}" srcOrd="0" destOrd="0" presId="urn:microsoft.com/office/officeart/2005/8/layout/default"/>
    <dgm:cxn modelId="{47B3D97A-A9C7-4310-A8CA-7E8EF3A35DB1}" srcId="{CC1EE0D0-631A-408B-8333-90616C553882}" destId="{1F89791D-919F-4AD8-AD33-FF78E5478DB2}" srcOrd="0" destOrd="0" parTransId="{242F5D7F-261C-4BEF-9361-C92E4E285A87}" sibTransId="{15948074-C4F0-4255-BDB4-5844BE0EB112}"/>
    <dgm:cxn modelId="{6BE303B8-EEB6-457B-A1A6-8F5057CE15FC}" srcId="{CC1EE0D0-631A-408B-8333-90616C553882}" destId="{2EDC9037-2B00-41E3-B0AF-189C48A99E0E}" srcOrd="1" destOrd="0" parTransId="{B6093B09-4184-4038-8402-43C9C73CEC47}" sibTransId="{FF385035-367A-40FE-A58C-26B1868F24A2}"/>
    <dgm:cxn modelId="{E0E41FC9-9E13-6741-836A-C68276BD1050}" type="presOf" srcId="{2EDC9037-2B00-41E3-B0AF-189C48A99E0E}" destId="{E8A7D017-E688-BC48-9452-03CE3A7F3CD4}" srcOrd="0" destOrd="0" presId="urn:microsoft.com/office/officeart/2005/8/layout/default"/>
    <dgm:cxn modelId="{2EAD1BD5-8F6C-6344-96AA-EA6C7E1C76E4}" type="presParOf" srcId="{6E1966BC-5035-2E4C-A75C-CE3AFE1D075F}" destId="{C3C94F3C-15C9-F844-AA7B-BA00AE9CD3CB}" srcOrd="0" destOrd="0" presId="urn:microsoft.com/office/officeart/2005/8/layout/default"/>
    <dgm:cxn modelId="{2A53B166-4E72-A04E-8F89-65914CDD01E0}" type="presParOf" srcId="{6E1966BC-5035-2E4C-A75C-CE3AFE1D075F}" destId="{1E0B2058-25D4-2A4A-A026-8666C97318B4}" srcOrd="1" destOrd="0" presId="urn:microsoft.com/office/officeart/2005/8/layout/default"/>
    <dgm:cxn modelId="{51E58FC0-3CF5-0F46-BBAA-1E90338AC5FA}" type="presParOf" srcId="{6E1966BC-5035-2E4C-A75C-CE3AFE1D075F}" destId="{E8A7D017-E688-BC48-9452-03CE3A7F3CD4}" srcOrd="2" destOrd="0" presId="urn:microsoft.com/office/officeart/2005/8/layout/default"/>
    <dgm:cxn modelId="{717D77D1-68BA-FC43-90DE-2EDEEAE79F2F}" type="presParOf" srcId="{6E1966BC-5035-2E4C-A75C-CE3AFE1D075F}" destId="{3EED9F38-E77F-564D-8CE8-E41000A9A933}" srcOrd="3" destOrd="0" presId="urn:microsoft.com/office/officeart/2005/8/layout/default"/>
    <dgm:cxn modelId="{B8D5FFE8-B85A-7549-AF5C-A013DB6F7D42}" type="presParOf" srcId="{6E1966BC-5035-2E4C-A75C-CE3AFE1D075F}" destId="{194030FE-ABDA-8742-A936-FE5FC608C13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30ED614-A797-4C0F-B5B3-952CB858070B}" type="doc">
      <dgm:prSet loTypeId="urn:microsoft.com/office/officeart/2005/8/layout/hierarchy1" loCatId="hierarchy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461D515-2227-474F-B8BE-8A2CB7358717}">
      <dgm:prSet/>
      <dgm:spPr/>
      <dgm:t>
        <a:bodyPr/>
        <a:lstStyle/>
        <a:p>
          <a:r>
            <a:rPr lang="en-US"/>
            <a:t>NER</a:t>
          </a:r>
        </a:p>
      </dgm:t>
    </dgm:pt>
    <dgm:pt modelId="{0D60E5B7-E6F1-4BC7-B7E3-D15C1EDD67AE}" type="parTrans" cxnId="{59F8F9AE-5335-4E80-B21C-0B6582736939}">
      <dgm:prSet/>
      <dgm:spPr/>
      <dgm:t>
        <a:bodyPr/>
        <a:lstStyle/>
        <a:p>
          <a:endParaRPr lang="en-US"/>
        </a:p>
      </dgm:t>
    </dgm:pt>
    <dgm:pt modelId="{70321361-B47A-4377-8A90-4DD698E12A6B}" type="sibTrans" cxnId="{59F8F9AE-5335-4E80-B21C-0B6582736939}">
      <dgm:prSet/>
      <dgm:spPr/>
      <dgm:t>
        <a:bodyPr/>
        <a:lstStyle/>
        <a:p>
          <a:endParaRPr lang="en-US"/>
        </a:p>
      </dgm:t>
    </dgm:pt>
    <dgm:pt modelId="{5B53E758-A05F-4FC0-B39C-97CB59B48DE6}">
      <dgm:prSet/>
      <dgm:spPr/>
      <dgm:t>
        <a:bodyPr/>
        <a:lstStyle/>
        <a:p>
          <a:r>
            <a:rPr lang="en-US"/>
            <a:t>Dependency</a:t>
          </a:r>
          <a:r>
            <a:rPr lang="zh-CN"/>
            <a:t> </a:t>
          </a:r>
          <a:r>
            <a:rPr lang="en-US"/>
            <a:t>Parsing</a:t>
          </a:r>
        </a:p>
      </dgm:t>
    </dgm:pt>
    <dgm:pt modelId="{FDB6EBCA-4BD2-4ED3-851A-1E3988174BA5}" type="parTrans" cxnId="{7FB0375B-0336-4996-91F6-FC43A08E8593}">
      <dgm:prSet/>
      <dgm:spPr/>
      <dgm:t>
        <a:bodyPr/>
        <a:lstStyle/>
        <a:p>
          <a:endParaRPr lang="en-US"/>
        </a:p>
      </dgm:t>
    </dgm:pt>
    <dgm:pt modelId="{C1B84FFE-C1C6-41CB-BB3B-809CA62F5544}" type="sibTrans" cxnId="{7FB0375B-0336-4996-91F6-FC43A08E8593}">
      <dgm:prSet/>
      <dgm:spPr/>
      <dgm:t>
        <a:bodyPr/>
        <a:lstStyle/>
        <a:p>
          <a:endParaRPr lang="en-US"/>
        </a:p>
      </dgm:t>
    </dgm:pt>
    <dgm:pt modelId="{F59F1835-8709-4063-8EE9-6C4D28C9A7BA}">
      <dgm:prSet/>
      <dgm:spPr/>
      <dgm:t>
        <a:bodyPr/>
        <a:lstStyle/>
        <a:p>
          <a:r>
            <a:rPr lang="en-US" dirty="0"/>
            <a:t>Boolean Search</a:t>
          </a:r>
        </a:p>
      </dgm:t>
    </dgm:pt>
    <dgm:pt modelId="{A929C680-7B59-4B29-AB13-3D86D0183EB3}" type="parTrans" cxnId="{7919A0E4-7923-4B27-AE31-624AB77456E6}">
      <dgm:prSet/>
      <dgm:spPr/>
      <dgm:t>
        <a:bodyPr/>
        <a:lstStyle/>
        <a:p>
          <a:endParaRPr lang="en-US"/>
        </a:p>
      </dgm:t>
    </dgm:pt>
    <dgm:pt modelId="{694B24F1-C523-4AEE-9C9B-79372F083CE9}" type="sibTrans" cxnId="{7919A0E4-7923-4B27-AE31-624AB77456E6}">
      <dgm:prSet/>
      <dgm:spPr/>
      <dgm:t>
        <a:bodyPr/>
        <a:lstStyle/>
        <a:p>
          <a:endParaRPr lang="en-US"/>
        </a:p>
      </dgm:t>
    </dgm:pt>
    <dgm:pt modelId="{AA6EE7A6-1FB5-4144-87F8-66E5D7E159CC}" type="pres">
      <dgm:prSet presAssocID="{330ED614-A797-4C0F-B5B3-952CB85807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756C868-108A-8A48-8872-1180F606A6B9}" type="pres">
      <dgm:prSet presAssocID="{F461D515-2227-474F-B8BE-8A2CB7358717}" presName="hierRoot1" presStyleCnt="0"/>
      <dgm:spPr/>
    </dgm:pt>
    <dgm:pt modelId="{B32B1240-739C-E04D-8B24-9C8E77E24990}" type="pres">
      <dgm:prSet presAssocID="{F461D515-2227-474F-B8BE-8A2CB7358717}" presName="composite" presStyleCnt="0"/>
      <dgm:spPr/>
    </dgm:pt>
    <dgm:pt modelId="{7A0F47AF-282D-2B4A-AC68-DD5FC9EEBAC7}" type="pres">
      <dgm:prSet presAssocID="{F461D515-2227-474F-B8BE-8A2CB7358717}" presName="background" presStyleLbl="node0" presStyleIdx="0" presStyleCnt="3"/>
      <dgm:spPr/>
    </dgm:pt>
    <dgm:pt modelId="{78A94A84-DD48-E34B-957B-84F8FB486D76}" type="pres">
      <dgm:prSet presAssocID="{F461D515-2227-474F-B8BE-8A2CB7358717}" presName="text" presStyleLbl="fgAcc0" presStyleIdx="0" presStyleCnt="3">
        <dgm:presLayoutVars>
          <dgm:chPref val="3"/>
        </dgm:presLayoutVars>
      </dgm:prSet>
      <dgm:spPr/>
    </dgm:pt>
    <dgm:pt modelId="{9CA7E6AA-4588-5440-9028-D4027684F158}" type="pres">
      <dgm:prSet presAssocID="{F461D515-2227-474F-B8BE-8A2CB7358717}" presName="hierChild2" presStyleCnt="0"/>
      <dgm:spPr/>
    </dgm:pt>
    <dgm:pt modelId="{56EEAA7F-DBA8-D04F-8282-4C68276ADA78}" type="pres">
      <dgm:prSet presAssocID="{5B53E758-A05F-4FC0-B39C-97CB59B48DE6}" presName="hierRoot1" presStyleCnt="0"/>
      <dgm:spPr/>
    </dgm:pt>
    <dgm:pt modelId="{C7EF813F-0AED-EE45-B53C-1E67DE7A6707}" type="pres">
      <dgm:prSet presAssocID="{5B53E758-A05F-4FC0-B39C-97CB59B48DE6}" presName="composite" presStyleCnt="0"/>
      <dgm:spPr/>
    </dgm:pt>
    <dgm:pt modelId="{C5604D44-30D8-3146-A62C-F4B1B5B1B46C}" type="pres">
      <dgm:prSet presAssocID="{5B53E758-A05F-4FC0-B39C-97CB59B48DE6}" presName="background" presStyleLbl="node0" presStyleIdx="1" presStyleCnt="3"/>
      <dgm:spPr/>
    </dgm:pt>
    <dgm:pt modelId="{F7BEA703-0CB1-0E4C-8913-4517E6147E9C}" type="pres">
      <dgm:prSet presAssocID="{5B53E758-A05F-4FC0-B39C-97CB59B48DE6}" presName="text" presStyleLbl="fgAcc0" presStyleIdx="1" presStyleCnt="3">
        <dgm:presLayoutVars>
          <dgm:chPref val="3"/>
        </dgm:presLayoutVars>
      </dgm:prSet>
      <dgm:spPr/>
    </dgm:pt>
    <dgm:pt modelId="{6A4DF265-0768-3141-B056-1A79B1C7AE2A}" type="pres">
      <dgm:prSet presAssocID="{5B53E758-A05F-4FC0-B39C-97CB59B48DE6}" presName="hierChild2" presStyleCnt="0"/>
      <dgm:spPr/>
    </dgm:pt>
    <dgm:pt modelId="{2070F743-D207-6B47-9181-7FE7D587A28C}" type="pres">
      <dgm:prSet presAssocID="{F59F1835-8709-4063-8EE9-6C4D28C9A7BA}" presName="hierRoot1" presStyleCnt="0"/>
      <dgm:spPr/>
    </dgm:pt>
    <dgm:pt modelId="{C98798A5-EA17-C748-BD9B-6EB4364AFC60}" type="pres">
      <dgm:prSet presAssocID="{F59F1835-8709-4063-8EE9-6C4D28C9A7BA}" presName="composite" presStyleCnt="0"/>
      <dgm:spPr/>
    </dgm:pt>
    <dgm:pt modelId="{055F0786-5719-6A41-8613-390BE1353EB5}" type="pres">
      <dgm:prSet presAssocID="{F59F1835-8709-4063-8EE9-6C4D28C9A7BA}" presName="background" presStyleLbl="node0" presStyleIdx="2" presStyleCnt="3"/>
      <dgm:spPr/>
    </dgm:pt>
    <dgm:pt modelId="{7CBE1833-459B-8247-AE6E-BB25A8965B79}" type="pres">
      <dgm:prSet presAssocID="{F59F1835-8709-4063-8EE9-6C4D28C9A7BA}" presName="text" presStyleLbl="fgAcc0" presStyleIdx="2" presStyleCnt="3">
        <dgm:presLayoutVars>
          <dgm:chPref val="3"/>
        </dgm:presLayoutVars>
      </dgm:prSet>
      <dgm:spPr/>
    </dgm:pt>
    <dgm:pt modelId="{62D9551F-0F7D-0646-B779-5AB8EE4F5130}" type="pres">
      <dgm:prSet presAssocID="{F59F1835-8709-4063-8EE9-6C4D28C9A7BA}" presName="hierChild2" presStyleCnt="0"/>
      <dgm:spPr/>
    </dgm:pt>
  </dgm:ptLst>
  <dgm:cxnLst>
    <dgm:cxn modelId="{F8D8D61E-472D-8A42-B7D5-3E6B088B009C}" type="presOf" srcId="{F461D515-2227-474F-B8BE-8A2CB7358717}" destId="{78A94A84-DD48-E34B-957B-84F8FB486D76}" srcOrd="0" destOrd="0" presId="urn:microsoft.com/office/officeart/2005/8/layout/hierarchy1"/>
    <dgm:cxn modelId="{7FB0375B-0336-4996-91F6-FC43A08E8593}" srcId="{330ED614-A797-4C0F-B5B3-952CB858070B}" destId="{5B53E758-A05F-4FC0-B39C-97CB59B48DE6}" srcOrd="1" destOrd="0" parTransId="{FDB6EBCA-4BD2-4ED3-851A-1E3988174BA5}" sibTransId="{C1B84FFE-C1C6-41CB-BB3B-809CA62F5544}"/>
    <dgm:cxn modelId="{45892087-80DA-2647-8E17-0CFC7A1A3409}" type="presOf" srcId="{330ED614-A797-4C0F-B5B3-952CB858070B}" destId="{AA6EE7A6-1FB5-4144-87F8-66E5D7E159CC}" srcOrd="0" destOrd="0" presId="urn:microsoft.com/office/officeart/2005/8/layout/hierarchy1"/>
    <dgm:cxn modelId="{645352A5-8954-7A40-A2CC-47612AF059B5}" type="presOf" srcId="{5B53E758-A05F-4FC0-B39C-97CB59B48DE6}" destId="{F7BEA703-0CB1-0E4C-8913-4517E6147E9C}" srcOrd="0" destOrd="0" presId="urn:microsoft.com/office/officeart/2005/8/layout/hierarchy1"/>
    <dgm:cxn modelId="{59F8F9AE-5335-4E80-B21C-0B6582736939}" srcId="{330ED614-A797-4C0F-B5B3-952CB858070B}" destId="{F461D515-2227-474F-B8BE-8A2CB7358717}" srcOrd="0" destOrd="0" parTransId="{0D60E5B7-E6F1-4BC7-B7E3-D15C1EDD67AE}" sibTransId="{70321361-B47A-4377-8A90-4DD698E12A6B}"/>
    <dgm:cxn modelId="{343399D6-7AD1-1744-ADFF-DCD3E531486B}" type="presOf" srcId="{F59F1835-8709-4063-8EE9-6C4D28C9A7BA}" destId="{7CBE1833-459B-8247-AE6E-BB25A8965B79}" srcOrd="0" destOrd="0" presId="urn:microsoft.com/office/officeart/2005/8/layout/hierarchy1"/>
    <dgm:cxn modelId="{7919A0E4-7923-4B27-AE31-624AB77456E6}" srcId="{330ED614-A797-4C0F-B5B3-952CB858070B}" destId="{F59F1835-8709-4063-8EE9-6C4D28C9A7BA}" srcOrd="2" destOrd="0" parTransId="{A929C680-7B59-4B29-AB13-3D86D0183EB3}" sibTransId="{694B24F1-C523-4AEE-9C9B-79372F083CE9}"/>
    <dgm:cxn modelId="{2BCE57F2-E5EE-FC45-AA83-125CAD5563A4}" type="presParOf" srcId="{AA6EE7A6-1FB5-4144-87F8-66E5D7E159CC}" destId="{7756C868-108A-8A48-8872-1180F606A6B9}" srcOrd="0" destOrd="0" presId="urn:microsoft.com/office/officeart/2005/8/layout/hierarchy1"/>
    <dgm:cxn modelId="{3F638B1E-CDFD-9F4F-A823-81A7F8AA0A09}" type="presParOf" srcId="{7756C868-108A-8A48-8872-1180F606A6B9}" destId="{B32B1240-739C-E04D-8B24-9C8E77E24990}" srcOrd="0" destOrd="0" presId="urn:microsoft.com/office/officeart/2005/8/layout/hierarchy1"/>
    <dgm:cxn modelId="{B328D197-D48F-F04F-A529-D8AD5A840845}" type="presParOf" srcId="{B32B1240-739C-E04D-8B24-9C8E77E24990}" destId="{7A0F47AF-282D-2B4A-AC68-DD5FC9EEBAC7}" srcOrd="0" destOrd="0" presId="urn:microsoft.com/office/officeart/2005/8/layout/hierarchy1"/>
    <dgm:cxn modelId="{F46264B9-1906-1E49-BE7B-BCD44C5EB98B}" type="presParOf" srcId="{B32B1240-739C-E04D-8B24-9C8E77E24990}" destId="{78A94A84-DD48-E34B-957B-84F8FB486D76}" srcOrd="1" destOrd="0" presId="urn:microsoft.com/office/officeart/2005/8/layout/hierarchy1"/>
    <dgm:cxn modelId="{359550FC-FA91-984E-BF35-BB34522F2BC5}" type="presParOf" srcId="{7756C868-108A-8A48-8872-1180F606A6B9}" destId="{9CA7E6AA-4588-5440-9028-D4027684F158}" srcOrd="1" destOrd="0" presId="urn:microsoft.com/office/officeart/2005/8/layout/hierarchy1"/>
    <dgm:cxn modelId="{BB00CF2F-6FF2-934E-98F2-DFB150D97315}" type="presParOf" srcId="{AA6EE7A6-1FB5-4144-87F8-66E5D7E159CC}" destId="{56EEAA7F-DBA8-D04F-8282-4C68276ADA78}" srcOrd="1" destOrd="0" presId="urn:microsoft.com/office/officeart/2005/8/layout/hierarchy1"/>
    <dgm:cxn modelId="{5F946542-AE8C-8742-94E2-1C475FE82236}" type="presParOf" srcId="{56EEAA7F-DBA8-D04F-8282-4C68276ADA78}" destId="{C7EF813F-0AED-EE45-B53C-1E67DE7A6707}" srcOrd="0" destOrd="0" presId="urn:microsoft.com/office/officeart/2005/8/layout/hierarchy1"/>
    <dgm:cxn modelId="{D0D811FA-2154-724C-A3E2-2E48CF8D66AA}" type="presParOf" srcId="{C7EF813F-0AED-EE45-B53C-1E67DE7A6707}" destId="{C5604D44-30D8-3146-A62C-F4B1B5B1B46C}" srcOrd="0" destOrd="0" presId="urn:microsoft.com/office/officeart/2005/8/layout/hierarchy1"/>
    <dgm:cxn modelId="{A3400CD9-965B-D849-AB07-A74C6B79412D}" type="presParOf" srcId="{C7EF813F-0AED-EE45-B53C-1E67DE7A6707}" destId="{F7BEA703-0CB1-0E4C-8913-4517E6147E9C}" srcOrd="1" destOrd="0" presId="urn:microsoft.com/office/officeart/2005/8/layout/hierarchy1"/>
    <dgm:cxn modelId="{7CF02C32-D1FA-6344-BFFE-11C112A8F482}" type="presParOf" srcId="{56EEAA7F-DBA8-D04F-8282-4C68276ADA78}" destId="{6A4DF265-0768-3141-B056-1A79B1C7AE2A}" srcOrd="1" destOrd="0" presId="urn:microsoft.com/office/officeart/2005/8/layout/hierarchy1"/>
    <dgm:cxn modelId="{AD488198-A740-FB4F-A8B6-73534296E361}" type="presParOf" srcId="{AA6EE7A6-1FB5-4144-87F8-66E5D7E159CC}" destId="{2070F743-D207-6B47-9181-7FE7D587A28C}" srcOrd="2" destOrd="0" presId="urn:microsoft.com/office/officeart/2005/8/layout/hierarchy1"/>
    <dgm:cxn modelId="{2DA480CB-166A-2B4E-8C6E-5BC2D68197BF}" type="presParOf" srcId="{2070F743-D207-6B47-9181-7FE7D587A28C}" destId="{C98798A5-EA17-C748-BD9B-6EB4364AFC60}" srcOrd="0" destOrd="0" presId="urn:microsoft.com/office/officeart/2005/8/layout/hierarchy1"/>
    <dgm:cxn modelId="{287D2804-0A5F-5A47-87A1-D4C69339F53D}" type="presParOf" srcId="{C98798A5-EA17-C748-BD9B-6EB4364AFC60}" destId="{055F0786-5719-6A41-8613-390BE1353EB5}" srcOrd="0" destOrd="0" presId="urn:microsoft.com/office/officeart/2005/8/layout/hierarchy1"/>
    <dgm:cxn modelId="{9F6908F6-922F-0A44-9077-4036D2D96669}" type="presParOf" srcId="{C98798A5-EA17-C748-BD9B-6EB4364AFC60}" destId="{7CBE1833-459B-8247-AE6E-BB25A8965B79}" srcOrd="1" destOrd="0" presId="urn:microsoft.com/office/officeart/2005/8/layout/hierarchy1"/>
    <dgm:cxn modelId="{40CC694E-DB7E-724C-9DFE-C258B860FDC8}" type="presParOf" srcId="{2070F743-D207-6B47-9181-7FE7D587A28C}" destId="{62D9551F-0F7D-0646-B779-5AB8EE4F513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7B0C61-F478-45F1-B3E9-E77C08A7C259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9B1D0F5-6650-4E22-98E9-F2E987DD653F}">
      <dgm:prSet/>
      <dgm:spPr/>
      <dgm:t>
        <a:bodyPr/>
        <a:lstStyle/>
        <a:p>
          <a:r>
            <a:rPr lang="en-US"/>
            <a:t>1. Words</a:t>
          </a:r>
        </a:p>
      </dgm:t>
    </dgm:pt>
    <dgm:pt modelId="{CB65F381-02B9-4825-AAFE-2BD4A4AF8621}" type="parTrans" cxnId="{4F7D2CA5-FA05-47BD-A339-C7B5C4DE6D32}">
      <dgm:prSet/>
      <dgm:spPr/>
      <dgm:t>
        <a:bodyPr/>
        <a:lstStyle/>
        <a:p>
          <a:endParaRPr lang="en-US"/>
        </a:p>
      </dgm:t>
    </dgm:pt>
    <dgm:pt modelId="{F5502AD8-816F-49B2-BDB0-98BC9409443A}" type="sibTrans" cxnId="{4F7D2CA5-FA05-47BD-A339-C7B5C4DE6D32}">
      <dgm:prSet/>
      <dgm:spPr/>
      <dgm:t>
        <a:bodyPr/>
        <a:lstStyle/>
        <a:p>
          <a:endParaRPr lang="en-US"/>
        </a:p>
      </dgm:t>
    </dgm:pt>
    <dgm:pt modelId="{6B08BCDE-D5CB-4379-8095-DED6AEBEF131}">
      <dgm:prSet/>
      <dgm:spPr/>
      <dgm:t>
        <a:bodyPr/>
        <a:lstStyle/>
        <a:p>
          <a:r>
            <a:rPr lang="en-US"/>
            <a:t>2. Entity</a:t>
          </a:r>
        </a:p>
      </dgm:t>
    </dgm:pt>
    <dgm:pt modelId="{5CA6670C-BFC9-4D0E-9E01-93F57E5AC0D1}" type="parTrans" cxnId="{34D5EB2C-8B3B-4820-8A82-645E4F296EF7}">
      <dgm:prSet/>
      <dgm:spPr/>
      <dgm:t>
        <a:bodyPr/>
        <a:lstStyle/>
        <a:p>
          <a:endParaRPr lang="en-US"/>
        </a:p>
      </dgm:t>
    </dgm:pt>
    <dgm:pt modelId="{B2C3CA2D-B8CB-4023-BC56-9365141DDF34}" type="sibTrans" cxnId="{34D5EB2C-8B3B-4820-8A82-645E4F296EF7}">
      <dgm:prSet/>
      <dgm:spPr/>
      <dgm:t>
        <a:bodyPr/>
        <a:lstStyle/>
        <a:p>
          <a:endParaRPr lang="en-US"/>
        </a:p>
      </dgm:t>
    </dgm:pt>
    <dgm:pt modelId="{4202F4C0-E299-4C9D-A1EA-CBDDD8F8DB58}">
      <dgm:prSet/>
      <dgm:spPr/>
      <dgm:t>
        <a:bodyPr/>
        <a:lstStyle/>
        <a:p>
          <a:r>
            <a:rPr lang="en-US"/>
            <a:t>3. Syntax</a:t>
          </a:r>
        </a:p>
      </dgm:t>
    </dgm:pt>
    <dgm:pt modelId="{57E7ADE3-D6B6-4037-A0F7-E950B5AD15D2}" type="parTrans" cxnId="{A656EBD7-1E26-4FDC-8104-60403F9A9737}">
      <dgm:prSet/>
      <dgm:spPr/>
      <dgm:t>
        <a:bodyPr/>
        <a:lstStyle/>
        <a:p>
          <a:endParaRPr lang="en-US"/>
        </a:p>
      </dgm:t>
    </dgm:pt>
    <dgm:pt modelId="{BB8F4C57-5D4C-444F-B79E-D4C42AF12FF6}" type="sibTrans" cxnId="{A656EBD7-1E26-4FDC-8104-60403F9A9737}">
      <dgm:prSet/>
      <dgm:spPr/>
      <dgm:t>
        <a:bodyPr/>
        <a:lstStyle/>
        <a:p>
          <a:endParaRPr lang="en-US"/>
        </a:p>
      </dgm:t>
    </dgm:pt>
    <dgm:pt modelId="{ED9A660B-7D3D-4EE7-BC50-5487E308D20A}">
      <dgm:prSet/>
      <dgm:spPr/>
      <dgm:t>
        <a:bodyPr/>
        <a:lstStyle/>
        <a:p>
          <a:r>
            <a:rPr lang="en-US"/>
            <a:t>4. Semantic</a:t>
          </a:r>
          <a:r>
            <a:rPr lang="zh-CN"/>
            <a:t> </a:t>
          </a:r>
          <a:endParaRPr lang="en-US"/>
        </a:p>
      </dgm:t>
    </dgm:pt>
    <dgm:pt modelId="{3E757A20-06DC-4D80-A739-9E68E67EDAD9}" type="parTrans" cxnId="{EB0EA3D6-DAAD-4C80-B004-0458CFE7689F}">
      <dgm:prSet/>
      <dgm:spPr/>
      <dgm:t>
        <a:bodyPr/>
        <a:lstStyle/>
        <a:p>
          <a:endParaRPr lang="en-US"/>
        </a:p>
      </dgm:t>
    </dgm:pt>
    <dgm:pt modelId="{9F403747-D3CC-4078-9DBC-94B843D65C26}" type="sibTrans" cxnId="{EB0EA3D6-DAAD-4C80-B004-0458CFE7689F}">
      <dgm:prSet/>
      <dgm:spPr/>
      <dgm:t>
        <a:bodyPr/>
        <a:lstStyle/>
        <a:p>
          <a:endParaRPr lang="en-US"/>
        </a:p>
      </dgm:t>
    </dgm:pt>
    <dgm:pt modelId="{2AFCDA3E-F744-4A50-A990-B0651A4077B1}">
      <dgm:prSet/>
      <dgm:spPr/>
      <dgm:t>
        <a:bodyPr/>
        <a:lstStyle/>
        <a:p>
          <a:r>
            <a:rPr lang="en-US"/>
            <a:t>5. Dialogue</a:t>
          </a:r>
          <a:r>
            <a:rPr lang="zh-CN"/>
            <a:t> </a:t>
          </a:r>
          <a:endParaRPr lang="en-US"/>
        </a:p>
      </dgm:t>
    </dgm:pt>
    <dgm:pt modelId="{1B111508-AA40-426D-A4EB-D3B8EEC4609B}" type="parTrans" cxnId="{F7AA8453-B824-4FBC-8D2C-FEAB2E92227D}">
      <dgm:prSet/>
      <dgm:spPr/>
      <dgm:t>
        <a:bodyPr/>
        <a:lstStyle/>
        <a:p>
          <a:endParaRPr lang="en-US"/>
        </a:p>
      </dgm:t>
    </dgm:pt>
    <dgm:pt modelId="{984CAEA7-5877-4EF7-9869-E72138B9F007}" type="sibTrans" cxnId="{F7AA8453-B824-4FBC-8D2C-FEAB2E92227D}">
      <dgm:prSet/>
      <dgm:spPr/>
      <dgm:t>
        <a:bodyPr/>
        <a:lstStyle/>
        <a:p>
          <a:endParaRPr lang="en-US"/>
        </a:p>
      </dgm:t>
    </dgm:pt>
    <dgm:pt modelId="{2869FEB6-05D9-41B0-B778-D10C53DD7B7F}">
      <dgm:prSet/>
      <dgm:spPr/>
      <dgm:t>
        <a:bodyPr/>
        <a:lstStyle/>
        <a:p>
          <a:r>
            <a:rPr lang="en-US"/>
            <a:t>6. Reading</a:t>
          </a:r>
          <a:r>
            <a:rPr lang="zh-CN"/>
            <a:t> </a:t>
          </a:r>
          <a:r>
            <a:rPr lang="en-US"/>
            <a:t>Comprehension</a:t>
          </a:r>
        </a:p>
      </dgm:t>
    </dgm:pt>
    <dgm:pt modelId="{E666887E-E859-4061-A8FE-FEEDC6CB4442}" type="parTrans" cxnId="{540FA30D-C60E-402D-9C96-40A65CEE47A2}">
      <dgm:prSet/>
      <dgm:spPr/>
      <dgm:t>
        <a:bodyPr/>
        <a:lstStyle/>
        <a:p>
          <a:endParaRPr lang="en-US"/>
        </a:p>
      </dgm:t>
    </dgm:pt>
    <dgm:pt modelId="{E67549B5-13D9-4A0B-A3F5-C14A43B413A7}" type="sibTrans" cxnId="{540FA30D-C60E-402D-9C96-40A65CEE47A2}">
      <dgm:prSet/>
      <dgm:spPr/>
      <dgm:t>
        <a:bodyPr/>
        <a:lstStyle/>
        <a:p>
          <a:endParaRPr lang="en-US"/>
        </a:p>
      </dgm:t>
    </dgm:pt>
    <dgm:pt modelId="{FF14E951-32AD-44D9-8E76-B489DA7442FB}">
      <dgm:prSet/>
      <dgm:spPr/>
      <dgm:t>
        <a:bodyPr/>
        <a:lstStyle/>
        <a:p>
          <a:r>
            <a:rPr lang="en-US"/>
            <a:t>7. Generation</a:t>
          </a:r>
        </a:p>
      </dgm:t>
    </dgm:pt>
    <dgm:pt modelId="{BF1CC2BE-7C01-4A3E-9964-B2A9458DC129}" type="parTrans" cxnId="{9E2CAC1D-A5A5-4C6A-A481-1551D89CB080}">
      <dgm:prSet/>
      <dgm:spPr/>
      <dgm:t>
        <a:bodyPr/>
        <a:lstStyle/>
        <a:p>
          <a:endParaRPr lang="en-US"/>
        </a:p>
      </dgm:t>
    </dgm:pt>
    <dgm:pt modelId="{2537BD11-66AC-4785-9F8C-90554553FF69}" type="sibTrans" cxnId="{9E2CAC1D-A5A5-4C6A-A481-1551D89CB080}">
      <dgm:prSet/>
      <dgm:spPr/>
      <dgm:t>
        <a:bodyPr/>
        <a:lstStyle/>
        <a:p>
          <a:endParaRPr lang="en-US"/>
        </a:p>
      </dgm:t>
    </dgm:pt>
    <dgm:pt modelId="{882C2039-738F-4716-8D0D-709B69C99C03}">
      <dgm:prSet/>
      <dgm:spPr/>
      <dgm:t>
        <a:bodyPr/>
        <a:lstStyle/>
        <a:p>
          <a:r>
            <a:rPr lang="en-US" dirty="0"/>
            <a:t>Representation</a:t>
          </a:r>
          <a:r>
            <a:rPr lang="zh-CN" dirty="0"/>
            <a:t> </a:t>
          </a:r>
          <a:r>
            <a:rPr lang="en-US" dirty="0"/>
            <a:t>+ Policy</a:t>
          </a:r>
        </a:p>
      </dgm:t>
    </dgm:pt>
    <dgm:pt modelId="{E787E528-5B00-42AE-9986-EA5023746426}" type="parTrans" cxnId="{AC030CD5-ADE9-4351-A47E-ABB728F9F83D}">
      <dgm:prSet/>
      <dgm:spPr/>
      <dgm:t>
        <a:bodyPr/>
        <a:lstStyle/>
        <a:p>
          <a:endParaRPr lang="en-US"/>
        </a:p>
      </dgm:t>
    </dgm:pt>
    <dgm:pt modelId="{9412C8C5-E265-4FD9-B31D-D795BDAD5886}" type="sibTrans" cxnId="{AC030CD5-ADE9-4351-A47E-ABB728F9F83D}">
      <dgm:prSet/>
      <dgm:spPr/>
      <dgm:t>
        <a:bodyPr/>
        <a:lstStyle/>
        <a:p>
          <a:endParaRPr lang="en-US"/>
        </a:p>
      </dgm:t>
    </dgm:pt>
    <dgm:pt modelId="{22B700A6-51F7-E648-8BD8-34DD3BF0D04F}" type="pres">
      <dgm:prSet presAssocID="{507B0C61-F478-45F1-B3E9-E77C08A7C259}" presName="cycle" presStyleCnt="0">
        <dgm:presLayoutVars>
          <dgm:dir/>
          <dgm:resizeHandles val="exact"/>
        </dgm:presLayoutVars>
      </dgm:prSet>
      <dgm:spPr/>
    </dgm:pt>
    <dgm:pt modelId="{0EEE43F8-E7EC-6944-81D1-00A5A8CC8559}" type="pres">
      <dgm:prSet presAssocID="{39B1D0F5-6650-4E22-98E9-F2E987DD653F}" presName="node" presStyleLbl="node1" presStyleIdx="0" presStyleCnt="8">
        <dgm:presLayoutVars>
          <dgm:bulletEnabled val="1"/>
        </dgm:presLayoutVars>
      </dgm:prSet>
      <dgm:spPr/>
    </dgm:pt>
    <dgm:pt modelId="{C5804727-EE1B-4D44-AD73-77B0092CB252}" type="pres">
      <dgm:prSet presAssocID="{39B1D0F5-6650-4E22-98E9-F2E987DD653F}" presName="spNode" presStyleCnt="0"/>
      <dgm:spPr/>
    </dgm:pt>
    <dgm:pt modelId="{6E81DDC3-8562-CB40-AB4D-65200CFA374C}" type="pres">
      <dgm:prSet presAssocID="{F5502AD8-816F-49B2-BDB0-98BC9409443A}" presName="sibTrans" presStyleLbl="sibTrans1D1" presStyleIdx="0" presStyleCnt="8"/>
      <dgm:spPr/>
    </dgm:pt>
    <dgm:pt modelId="{9044B536-CAA8-024E-B889-A8F4E17B2995}" type="pres">
      <dgm:prSet presAssocID="{6B08BCDE-D5CB-4379-8095-DED6AEBEF131}" presName="node" presStyleLbl="node1" presStyleIdx="1" presStyleCnt="8">
        <dgm:presLayoutVars>
          <dgm:bulletEnabled val="1"/>
        </dgm:presLayoutVars>
      </dgm:prSet>
      <dgm:spPr/>
    </dgm:pt>
    <dgm:pt modelId="{83E35338-9A4C-3948-BBD0-4DC9E72DA213}" type="pres">
      <dgm:prSet presAssocID="{6B08BCDE-D5CB-4379-8095-DED6AEBEF131}" presName="spNode" presStyleCnt="0"/>
      <dgm:spPr/>
    </dgm:pt>
    <dgm:pt modelId="{BF84328A-A647-5640-AED4-E21BCD2E6122}" type="pres">
      <dgm:prSet presAssocID="{B2C3CA2D-B8CB-4023-BC56-9365141DDF34}" presName="sibTrans" presStyleLbl="sibTrans1D1" presStyleIdx="1" presStyleCnt="8"/>
      <dgm:spPr/>
    </dgm:pt>
    <dgm:pt modelId="{6CF2B43E-FFA9-6242-A90A-C7885EBDFD1E}" type="pres">
      <dgm:prSet presAssocID="{4202F4C0-E299-4C9D-A1EA-CBDDD8F8DB58}" presName="node" presStyleLbl="node1" presStyleIdx="2" presStyleCnt="8">
        <dgm:presLayoutVars>
          <dgm:bulletEnabled val="1"/>
        </dgm:presLayoutVars>
      </dgm:prSet>
      <dgm:spPr/>
    </dgm:pt>
    <dgm:pt modelId="{204CC099-2E32-6C4D-A356-58CDBC7E1561}" type="pres">
      <dgm:prSet presAssocID="{4202F4C0-E299-4C9D-A1EA-CBDDD8F8DB58}" presName="spNode" presStyleCnt="0"/>
      <dgm:spPr/>
    </dgm:pt>
    <dgm:pt modelId="{E0E91140-B8F8-504E-A080-C0583EB3D816}" type="pres">
      <dgm:prSet presAssocID="{BB8F4C57-5D4C-444F-B79E-D4C42AF12FF6}" presName="sibTrans" presStyleLbl="sibTrans1D1" presStyleIdx="2" presStyleCnt="8"/>
      <dgm:spPr/>
    </dgm:pt>
    <dgm:pt modelId="{AC9CA547-1284-5F4D-A42A-93083AAC1E85}" type="pres">
      <dgm:prSet presAssocID="{ED9A660B-7D3D-4EE7-BC50-5487E308D20A}" presName="node" presStyleLbl="node1" presStyleIdx="3" presStyleCnt="8">
        <dgm:presLayoutVars>
          <dgm:bulletEnabled val="1"/>
        </dgm:presLayoutVars>
      </dgm:prSet>
      <dgm:spPr/>
    </dgm:pt>
    <dgm:pt modelId="{936A75A8-968A-574E-A0B7-85EB44E9CF0C}" type="pres">
      <dgm:prSet presAssocID="{ED9A660B-7D3D-4EE7-BC50-5487E308D20A}" presName="spNode" presStyleCnt="0"/>
      <dgm:spPr/>
    </dgm:pt>
    <dgm:pt modelId="{0883D3D8-A365-EE42-99A0-5AF5411C2D58}" type="pres">
      <dgm:prSet presAssocID="{9F403747-D3CC-4078-9DBC-94B843D65C26}" presName="sibTrans" presStyleLbl="sibTrans1D1" presStyleIdx="3" presStyleCnt="8"/>
      <dgm:spPr/>
    </dgm:pt>
    <dgm:pt modelId="{EBA8E161-CC20-D44D-B0C9-98B3A9A61BFE}" type="pres">
      <dgm:prSet presAssocID="{2AFCDA3E-F744-4A50-A990-B0651A4077B1}" presName="node" presStyleLbl="node1" presStyleIdx="4" presStyleCnt="8">
        <dgm:presLayoutVars>
          <dgm:bulletEnabled val="1"/>
        </dgm:presLayoutVars>
      </dgm:prSet>
      <dgm:spPr/>
    </dgm:pt>
    <dgm:pt modelId="{BD59F91D-7430-CA49-8427-96200D557EAA}" type="pres">
      <dgm:prSet presAssocID="{2AFCDA3E-F744-4A50-A990-B0651A4077B1}" presName="spNode" presStyleCnt="0"/>
      <dgm:spPr/>
    </dgm:pt>
    <dgm:pt modelId="{1A3B6E6C-9FE7-1544-AFCC-F85FE85B9DE3}" type="pres">
      <dgm:prSet presAssocID="{984CAEA7-5877-4EF7-9869-E72138B9F007}" presName="sibTrans" presStyleLbl="sibTrans1D1" presStyleIdx="4" presStyleCnt="8"/>
      <dgm:spPr/>
    </dgm:pt>
    <dgm:pt modelId="{E564E381-51C6-0646-AD2D-41D212EA6A37}" type="pres">
      <dgm:prSet presAssocID="{2869FEB6-05D9-41B0-B778-D10C53DD7B7F}" presName="node" presStyleLbl="node1" presStyleIdx="5" presStyleCnt="8">
        <dgm:presLayoutVars>
          <dgm:bulletEnabled val="1"/>
        </dgm:presLayoutVars>
      </dgm:prSet>
      <dgm:spPr/>
    </dgm:pt>
    <dgm:pt modelId="{D22798B1-2BB3-F84D-85F0-F068801BE479}" type="pres">
      <dgm:prSet presAssocID="{2869FEB6-05D9-41B0-B778-D10C53DD7B7F}" presName="spNode" presStyleCnt="0"/>
      <dgm:spPr/>
    </dgm:pt>
    <dgm:pt modelId="{8E3AB051-AD11-844B-9A5C-0AFCB811E71D}" type="pres">
      <dgm:prSet presAssocID="{E67549B5-13D9-4A0B-A3F5-C14A43B413A7}" presName="sibTrans" presStyleLbl="sibTrans1D1" presStyleIdx="5" presStyleCnt="8"/>
      <dgm:spPr/>
    </dgm:pt>
    <dgm:pt modelId="{6191B21C-9DBB-5449-86D4-D1BE045AF2DF}" type="pres">
      <dgm:prSet presAssocID="{FF14E951-32AD-44D9-8E76-B489DA7442FB}" presName="node" presStyleLbl="node1" presStyleIdx="6" presStyleCnt="8">
        <dgm:presLayoutVars>
          <dgm:bulletEnabled val="1"/>
        </dgm:presLayoutVars>
      </dgm:prSet>
      <dgm:spPr/>
    </dgm:pt>
    <dgm:pt modelId="{C9C2CE3E-2C6B-2E49-AB9C-6E518436902D}" type="pres">
      <dgm:prSet presAssocID="{FF14E951-32AD-44D9-8E76-B489DA7442FB}" presName="spNode" presStyleCnt="0"/>
      <dgm:spPr/>
    </dgm:pt>
    <dgm:pt modelId="{1A661991-5A6C-8041-B0D1-F1B024941244}" type="pres">
      <dgm:prSet presAssocID="{2537BD11-66AC-4785-9F8C-90554553FF69}" presName="sibTrans" presStyleLbl="sibTrans1D1" presStyleIdx="6" presStyleCnt="8"/>
      <dgm:spPr/>
    </dgm:pt>
    <dgm:pt modelId="{BA377F78-C386-B241-848D-205C33CE527A}" type="pres">
      <dgm:prSet presAssocID="{882C2039-738F-4716-8D0D-709B69C99C03}" presName="node" presStyleLbl="node1" presStyleIdx="7" presStyleCnt="8">
        <dgm:presLayoutVars>
          <dgm:bulletEnabled val="1"/>
        </dgm:presLayoutVars>
      </dgm:prSet>
      <dgm:spPr/>
    </dgm:pt>
    <dgm:pt modelId="{52C241EC-FCB2-D148-B680-7BB578BDA7E4}" type="pres">
      <dgm:prSet presAssocID="{882C2039-738F-4716-8D0D-709B69C99C03}" presName="spNode" presStyleCnt="0"/>
      <dgm:spPr/>
    </dgm:pt>
    <dgm:pt modelId="{AB29FC52-944E-E641-8ECA-F50C734454B9}" type="pres">
      <dgm:prSet presAssocID="{9412C8C5-E265-4FD9-B31D-D795BDAD5886}" presName="sibTrans" presStyleLbl="sibTrans1D1" presStyleIdx="7" presStyleCnt="8"/>
      <dgm:spPr/>
    </dgm:pt>
  </dgm:ptLst>
  <dgm:cxnLst>
    <dgm:cxn modelId="{540FA30D-C60E-402D-9C96-40A65CEE47A2}" srcId="{507B0C61-F478-45F1-B3E9-E77C08A7C259}" destId="{2869FEB6-05D9-41B0-B778-D10C53DD7B7F}" srcOrd="5" destOrd="0" parTransId="{E666887E-E859-4061-A8FE-FEEDC6CB4442}" sibTransId="{E67549B5-13D9-4A0B-A3F5-C14A43B413A7}"/>
    <dgm:cxn modelId="{9E2CAC1D-A5A5-4C6A-A481-1551D89CB080}" srcId="{507B0C61-F478-45F1-B3E9-E77C08A7C259}" destId="{FF14E951-32AD-44D9-8E76-B489DA7442FB}" srcOrd="6" destOrd="0" parTransId="{BF1CC2BE-7C01-4A3E-9964-B2A9458DC129}" sibTransId="{2537BD11-66AC-4785-9F8C-90554553FF69}"/>
    <dgm:cxn modelId="{34D5EB2C-8B3B-4820-8A82-645E4F296EF7}" srcId="{507B0C61-F478-45F1-B3E9-E77C08A7C259}" destId="{6B08BCDE-D5CB-4379-8095-DED6AEBEF131}" srcOrd="1" destOrd="0" parTransId="{5CA6670C-BFC9-4D0E-9E01-93F57E5AC0D1}" sibTransId="{B2C3CA2D-B8CB-4023-BC56-9365141DDF34}"/>
    <dgm:cxn modelId="{BCCE7433-8438-4547-9D04-B059449A930C}" type="presOf" srcId="{4202F4C0-E299-4C9D-A1EA-CBDDD8F8DB58}" destId="{6CF2B43E-FFA9-6242-A90A-C7885EBDFD1E}" srcOrd="0" destOrd="0" presId="urn:microsoft.com/office/officeart/2005/8/layout/cycle5"/>
    <dgm:cxn modelId="{053E4834-2E7A-3F47-9868-618EB4EEFE0E}" type="presOf" srcId="{BB8F4C57-5D4C-444F-B79E-D4C42AF12FF6}" destId="{E0E91140-B8F8-504E-A080-C0583EB3D816}" srcOrd="0" destOrd="0" presId="urn:microsoft.com/office/officeart/2005/8/layout/cycle5"/>
    <dgm:cxn modelId="{AFD90A41-9D2A-C34D-8303-6483F78EF9D7}" type="presOf" srcId="{984CAEA7-5877-4EF7-9869-E72138B9F007}" destId="{1A3B6E6C-9FE7-1544-AFCC-F85FE85B9DE3}" srcOrd="0" destOrd="0" presId="urn:microsoft.com/office/officeart/2005/8/layout/cycle5"/>
    <dgm:cxn modelId="{F7AA8453-B824-4FBC-8D2C-FEAB2E92227D}" srcId="{507B0C61-F478-45F1-B3E9-E77C08A7C259}" destId="{2AFCDA3E-F744-4A50-A990-B0651A4077B1}" srcOrd="4" destOrd="0" parTransId="{1B111508-AA40-426D-A4EB-D3B8EEC4609B}" sibTransId="{984CAEA7-5877-4EF7-9869-E72138B9F007}"/>
    <dgm:cxn modelId="{74ED925C-E62F-F94E-8209-CF15BD50B717}" type="presOf" srcId="{882C2039-738F-4716-8D0D-709B69C99C03}" destId="{BA377F78-C386-B241-848D-205C33CE527A}" srcOrd="0" destOrd="0" presId="urn:microsoft.com/office/officeart/2005/8/layout/cycle5"/>
    <dgm:cxn modelId="{CF25466C-7773-914B-8D94-5A7162C4D335}" type="presOf" srcId="{F5502AD8-816F-49B2-BDB0-98BC9409443A}" destId="{6E81DDC3-8562-CB40-AB4D-65200CFA374C}" srcOrd="0" destOrd="0" presId="urn:microsoft.com/office/officeart/2005/8/layout/cycle5"/>
    <dgm:cxn modelId="{DC625076-9502-F544-B513-10FC554A2782}" type="presOf" srcId="{E67549B5-13D9-4A0B-A3F5-C14A43B413A7}" destId="{8E3AB051-AD11-844B-9A5C-0AFCB811E71D}" srcOrd="0" destOrd="0" presId="urn:microsoft.com/office/officeart/2005/8/layout/cycle5"/>
    <dgm:cxn modelId="{6A072C78-4024-3443-896A-5EA57184005F}" type="presOf" srcId="{B2C3CA2D-B8CB-4023-BC56-9365141DDF34}" destId="{BF84328A-A647-5640-AED4-E21BCD2E6122}" srcOrd="0" destOrd="0" presId="urn:microsoft.com/office/officeart/2005/8/layout/cycle5"/>
    <dgm:cxn modelId="{7E43CD78-9BCE-3947-8CFD-CF91270A3C69}" type="presOf" srcId="{2869FEB6-05D9-41B0-B778-D10C53DD7B7F}" destId="{E564E381-51C6-0646-AD2D-41D212EA6A37}" srcOrd="0" destOrd="0" presId="urn:microsoft.com/office/officeart/2005/8/layout/cycle5"/>
    <dgm:cxn modelId="{954EBF7B-3643-B34A-A0B9-D8A0865CD7BA}" type="presOf" srcId="{39B1D0F5-6650-4E22-98E9-F2E987DD653F}" destId="{0EEE43F8-E7EC-6944-81D1-00A5A8CC8559}" srcOrd="0" destOrd="0" presId="urn:microsoft.com/office/officeart/2005/8/layout/cycle5"/>
    <dgm:cxn modelId="{32F2B382-6B8A-D742-8B70-84C4A4A2EE64}" type="presOf" srcId="{6B08BCDE-D5CB-4379-8095-DED6AEBEF131}" destId="{9044B536-CAA8-024E-B889-A8F4E17B2995}" srcOrd="0" destOrd="0" presId="urn:microsoft.com/office/officeart/2005/8/layout/cycle5"/>
    <dgm:cxn modelId="{D4C7DE94-C1C4-BA4C-A0BE-8CD0BD6A33A9}" type="presOf" srcId="{2537BD11-66AC-4785-9F8C-90554553FF69}" destId="{1A661991-5A6C-8041-B0D1-F1B024941244}" srcOrd="0" destOrd="0" presId="urn:microsoft.com/office/officeart/2005/8/layout/cycle5"/>
    <dgm:cxn modelId="{4F7D2CA5-FA05-47BD-A339-C7B5C4DE6D32}" srcId="{507B0C61-F478-45F1-B3E9-E77C08A7C259}" destId="{39B1D0F5-6650-4E22-98E9-F2E987DD653F}" srcOrd="0" destOrd="0" parTransId="{CB65F381-02B9-4825-AAFE-2BD4A4AF8621}" sibTransId="{F5502AD8-816F-49B2-BDB0-98BC9409443A}"/>
    <dgm:cxn modelId="{4E9305B5-D5FC-CA48-87E7-7763F52CF5D6}" type="presOf" srcId="{507B0C61-F478-45F1-B3E9-E77C08A7C259}" destId="{22B700A6-51F7-E648-8BD8-34DD3BF0D04F}" srcOrd="0" destOrd="0" presId="urn:microsoft.com/office/officeart/2005/8/layout/cycle5"/>
    <dgm:cxn modelId="{12C2CFB8-4C99-544F-8036-B0168A8D9E74}" type="presOf" srcId="{9F403747-D3CC-4078-9DBC-94B843D65C26}" destId="{0883D3D8-A365-EE42-99A0-5AF5411C2D58}" srcOrd="0" destOrd="0" presId="urn:microsoft.com/office/officeart/2005/8/layout/cycle5"/>
    <dgm:cxn modelId="{9ADB90C9-8747-7C43-98EF-85A54AC91006}" type="presOf" srcId="{9412C8C5-E265-4FD9-B31D-D795BDAD5886}" destId="{AB29FC52-944E-E641-8ECA-F50C734454B9}" srcOrd="0" destOrd="0" presId="urn:microsoft.com/office/officeart/2005/8/layout/cycle5"/>
    <dgm:cxn modelId="{5C13D5C9-6D49-AF49-A4CA-5EA59B9BA5A4}" type="presOf" srcId="{ED9A660B-7D3D-4EE7-BC50-5487E308D20A}" destId="{AC9CA547-1284-5F4D-A42A-93083AAC1E85}" srcOrd="0" destOrd="0" presId="urn:microsoft.com/office/officeart/2005/8/layout/cycle5"/>
    <dgm:cxn modelId="{AC030CD5-ADE9-4351-A47E-ABB728F9F83D}" srcId="{507B0C61-F478-45F1-B3E9-E77C08A7C259}" destId="{882C2039-738F-4716-8D0D-709B69C99C03}" srcOrd="7" destOrd="0" parTransId="{E787E528-5B00-42AE-9986-EA5023746426}" sibTransId="{9412C8C5-E265-4FD9-B31D-D795BDAD5886}"/>
    <dgm:cxn modelId="{EB0EA3D6-DAAD-4C80-B004-0458CFE7689F}" srcId="{507B0C61-F478-45F1-B3E9-E77C08A7C259}" destId="{ED9A660B-7D3D-4EE7-BC50-5487E308D20A}" srcOrd="3" destOrd="0" parTransId="{3E757A20-06DC-4D80-A739-9E68E67EDAD9}" sibTransId="{9F403747-D3CC-4078-9DBC-94B843D65C26}"/>
    <dgm:cxn modelId="{A656EBD7-1E26-4FDC-8104-60403F9A9737}" srcId="{507B0C61-F478-45F1-B3E9-E77C08A7C259}" destId="{4202F4C0-E299-4C9D-A1EA-CBDDD8F8DB58}" srcOrd="2" destOrd="0" parTransId="{57E7ADE3-D6B6-4037-A0F7-E950B5AD15D2}" sibTransId="{BB8F4C57-5D4C-444F-B79E-D4C42AF12FF6}"/>
    <dgm:cxn modelId="{E1502CEF-1BA2-2D40-A7AB-F97DEF1E6A69}" type="presOf" srcId="{2AFCDA3E-F744-4A50-A990-B0651A4077B1}" destId="{EBA8E161-CC20-D44D-B0C9-98B3A9A61BFE}" srcOrd="0" destOrd="0" presId="urn:microsoft.com/office/officeart/2005/8/layout/cycle5"/>
    <dgm:cxn modelId="{E8EBB7F6-4B14-1345-8DCA-26DE273E19FC}" type="presOf" srcId="{FF14E951-32AD-44D9-8E76-B489DA7442FB}" destId="{6191B21C-9DBB-5449-86D4-D1BE045AF2DF}" srcOrd="0" destOrd="0" presId="urn:microsoft.com/office/officeart/2005/8/layout/cycle5"/>
    <dgm:cxn modelId="{817EED00-D9B5-1D43-B285-59214566853E}" type="presParOf" srcId="{22B700A6-51F7-E648-8BD8-34DD3BF0D04F}" destId="{0EEE43F8-E7EC-6944-81D1-00A5A8CC8559}" srcOrd="0" destOrd="0" presId="urn:microsoft.com/office/officeart/2005/8/layout/cycle5"/>
    <dgm:cxn modelId="{07999B04-E91F-DF49-9F5B-D16FD59C420D}" type="presParOf" srcId="{22B700A6-51F7-E648-8BD8-34DD3BF0D04F}" destId="{C5804727-EE1B-4D44-AD73-77B0092CB252}" srcOrd="1" destOrd="0" presId="urn:microsoft.com/office/officeart/2005/8/layout/cycle5"/>
    <dgm:cxn modelId="{E6ACC473-8794-2A4C-A57F-2662F82A90FB}" type="presParOf" srcId="{22B700A6-51F7-E648-8BD8-34DD3BF0D04F}" destId="{6E81DDC3-8562-CB40-AB4D-65200CFA374C}" srcOrd="2" destOrd="0" presId="urn:microsoft.com/office/officeart/2005/8/layout/cycle5"/>
    <dgm:cxn modelId="{1E3F35AF-89D0-E043-80EE-2E335EAA2CBA}" type="presParOf" srcId="{22B700A6-51F7-E648-8BD8-34DD3BF0D04F}" destId="{9044B536-CAA8-024E-B889-A8F4E17B2995}" srcOrd="3" destOrd="0" presId="urn:microsoft.com/office/officeart/2005/8/layout/cycle5"/>
    <dgm:cxn modelId="{C40F249C-63AE-2440-93F8-593441DA1B3F}" type="presParOf" srcId="{22B700A6-51F7-E648-8BD8-34DD3BF0D04F}" destId="{83E35338-9A4C-3948-BBD0-4DC9E72DA213}" srcOrd="4" destOrd="0" presId="urn:microsoft.com/office/officeart/2005/8/layout/cycle5"/>
    <dgm:cxn modelId="{79981129-6F5A-844A-BE27-7D1C439E5CD0}" type="presParOf" srcId="{22B700A6-51F7-E648-8BD8-34DD3BF0D04F}" destId="{BF84328A-A647-5640-AED4-E21BCD2E6122}" srcOrd="5" destOrd="0" presId="urn:microsoft.com/office/officeart/2005/8/layout/cycle5"/>
    <dgm:cxn modelId="{62A39D26-CDDE-BD4F-9F35-01A674B1D2FD}" type="presParOf" srcId="{22B700A6-51F7-E648-8BD8-34DD3BF0D04F}" destId="{6CF2B43E-FFA9-6242-A90A-C7885EBDFD1E}" srcOrd="6" destOrd="0" presId="urn:microsoft.com/office/officeart/2005/8/layout/cycle5"/>
    <dgm:cxn modelId="{C88CECAB-F662-B54E-B027-78FF9C1D9923}" type="presParOf" srcId="{22B700A6-51F7-E648-8BD8-34DD3BF0D04F}" destId="{204CC099-2E32-6C4D-A356-58CDBC7E1561}" srcOrd="7" destOrd="0" presId="urn:microsoft.com/office/officeart/2005/8/layout/cycle5"/>
    <dgm:cxn modelId="{36F60155-06A5-304D-BEA7-0A9FFE3FADB5}" type="presParOf" srcId="{22B700A6-51F7-E648-8BD8-34DD3BF0D04F}" destId="{E0E91140-B8F8-504E-A080-C0583EB3D816}" srcOrd="8" destOrd="0" presId="urn:microsoft.com/office/officeart/2005/8/layout/cycle5"/>
    <dgm:cxn modelId="{E4A96344-0A38-794B-A4B9-E996071EAF91}" type="presParOf" srcId="{22B700A6-51F7-E648-8BD8-34DD3BF0D04F}" destId="{AC9CA547-1284-5F4D-A42A-93083AAC1E85}" srcOrd="9" destOrd="0" presId="urn:microsoft.com/office/officeart/2005/8/layout/cycle5"/>
    <dgm:cxn modelId="{F15A2C6F-FC0E-6A4F-BE0D-180E9679657C}" type="presParOf" srcId="{22B700A6-51F7-E648-8BD8-34DD3BF0D04F}" destId="{936A75A8-968A-574E-A0B7-85EB44E9CF0C}" srcOrd="10" destOrd="0" presId="urn:microsoft.com/office/officeart/2005/8/layout/cycle5"/>
    <dgm:cxn modelId="{7BA9EAF1-5F0E-2D40-8B91-49A9EF6BBE9E}" type="presParOf" srcId="{22B700A6-51F7-E648-8BD8-34DD3BF0D04F}" destId="{0883D3D8-A365-EE42-99A0-5AF5411C2D58}" srcOrd="11" destOrd="0" presId="urn:microsoft.com/office/officeart/2005/8/layout/cycle5"/>
    <dgm:cxn modelId="{F7500D09-7E8C-3D49-BD04-7F8AB61134FC}" type="presParOf" srcId="{22B700A6-51F7-E648-8BD8-34DD3BF0D04F}" destId="{EBA8E161-CC20-D44D-B0C9-98B3A9A61BFE}" srcOrd="12" destOrd="0" presId="urn:microsoft.com/office/officeart/2005/8/layout/cycle5"/>
    <dgm:cxn modelId="{C44A20D6-D7CE-1049-94E0-E18FE2578451}" type="presParOf" srcId="{22B700A6-51F7-E648-8BD8-34DD3BF0D04F}" destId="{BD59F91D-7430-CA49-8427-96200D557EAA}" srcOrd="13" destOrd="0" presId="urn:microsoft.com/office/officeart/2005/8/layout/cycle5"/>
    <dgm:cxn modelId="{77FDF4BC-7ECA-E846-91D9-B808DE3C9F8F}" type="presParOf" srcId="{22B700A6-51F7-E648-8BD8-34DD3BF0D04F}" destId="{1A3B6E6C-9FE7-1544-AFCC-F85FE85B9DE3}" srcOrd="14" destOrd="0" presId="urn:microsoft.com/office/officeart/2005/8/layout/cycle5"/>
    <dgm:cxn modelId="{5072B7D1-F588-714C-A214-9DF3CDCD02BF}" type="presParOf" srcId="{22B700A6-51F7-E648-8BD8-34DD3BF0D04F}" destId="{E564E381-51C6-0646-AD2D-41D212EA6A37}" srcOrd="15" destOrd="0" presId="urn:microsoft.com/office/officeart/2005/8/layout/cycle5"/>
    <dgm:cxn modelId="{13097B10-1AB3-6C4D-9D10-76448EC0AF13}" type="presParOf" srcId="{22B700A6-51F7-E648-8BD8-34DD3BF0D04F}" destId="{D22798B1-2BB3-F84D-85F0-F068801BE479}" srcOrd="16" destOrd="0" presId="urn:microsoft.com/office/officeart/2005/8/layout/cycle5"/>
    <dgm:cxn modelId="{A7283F52-AECD-C442-940D-7634213C7842}" type="presParOf" srcId="{22B700A6-51F7-E648-8BD8-34DD3BF0D04F}" destId="{8E3AB051-AD11-844B-9A5C-0AFCB811E71D}" srcOrd="17" destOrd="0" presId="urn:microsoft.com/office/officeart/2005/8/layout/cycle5"/>
    <dgm:cxn modelId="{8841F82C-CD97-A441-B25F-DA4E70C10EC6}" type="presParOf" srcId="{22B700A6-51F7-E648-8BD8-34DD3BF0D04F}" destId="{6191B21C-9DBB-5449-86D4-D1BE045AF2DF}" srcOrd="18" destOrd="0" presId="urn:microsoft.com/office/officeart/2005/8/layout/cycle5"/>
    <dgm:cxn modelId="{A932788F-7E38-2146-BDD6-382F4417425A}" type="presParOf" srcId="{22B700A6-51F7-E648-8BD8-34DD3BF0D04F}" destId="{C9C2CE3E-2C6B-2E49-AB9C-6E518436902D}" srcOrd="19" destOrd="0" presId="urn:microsoft.com/office/officeart/2005/8/layout/cycle5"/>
    <dgm:cxn modelId="{35BE90AA-B57D-6C42-90A4-CBBD54BC909A}" type="presParOf" srcId="{22B700A6-51F7-E648-8BD8-34DD3BF0D04F}" destId="{1A661991-5A6C-8041-B0D1-F1B024941244}" srcOrd="20" destOrd="0" presId="urn:microsoft.com/office/officeart/2005/8/layout/cycle5"/>
    <dgm:cxn modelId="{E580F548-BD0C-3D43-BFAC-9785D67BD352}" type="presParOf" srcId="{22B700A6-51F7-E648-8BD8-34DD3BF0D04F}" destId="{BA377F78-C386-B241-848D-205C33CE527A}" srcOrd="21" destOrd="0" presId="urn:microsoft.com/office/officeart/2005/8/layout/cycle5"/>
    <dgm:cxn modelId="{3CDAB6AF-9C87-2D46-9DCD-6E21A8B6E3A9}" type="presParOf" srcId="{22B700A6-51F7-E648-8BD8-34DD3BF0D04F}" destId="{52C241EC-FCB2-D148-B680-7BB578BDA7E4}" srcOrd="22" destOrd="0" presId="urn:microsoft.com/office/officeart/2005/8/layout/cycle5"/>
    <dgm:cxn modelId="{071A35A4-AB19-1D47-AB7F-C0DE96A537DC}" type="presParOf" srcId="{22B700A6-51F7-E648-8BD8-34DD3BF0D04F}" destId="{AB29FC52-944E-E641-8ECA-F50C734454B9}" srcOrd="23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48CE90-880A-4896-BC1D-7B03C3A0B069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14891C9-2B23-4BFE-BD94-6E98DC836B26}">
      <dgm:prSet/>
      <dgm:spPr/>
      <dgm:t>
        <a:bodyPr/>
        <a:lstStyle/>
        <a:p>
          <a:r>
            <a:rPr lang="en-US"/>
            <a:t>Information Chaos</a:t>
          </a:r>
        </a:p>
      </dgm:t>
    </dgm:pt>
    <dgm:pt modelId="{4B5FD9F4-C7FF-4AED-A444-9DAD073EE44E}" type="parTrans" cxnId="{CF777C85-B93A-431D-9C13-4D834ABEC961}">
      <dgm:prSet/>
      <dgm:spPr/>
      <dgm:t>
        <a:bodyPr/>
        <a:lstStyle/>
        <a:p>
          <a:endParaRPr lang="en-US"/>
        </a:p>
      </dgm:t>
    </dgm:pt>
    <dgm:pt modelId="{E8DC6759-6CFF-48D8-821E-E7E94F57AEE2}" type="sibTrans" cxnId="{CF777C85-B93A-431D-9C13-4D834ABEC961}">
      <dgm:prSet/>
      <dgm:spPr/>
      <dgm:t>
        <a:bodyPr/>
        <a:lstStyle/>
        <a:p>
          <a:endParaRPr lang="en-US"/>
        </a:p>
      </dgm:t>
    </dgm:pt>
    <dgm:pt modelId="{49B06C53-FA99-483C-ADFE-A2314829BD4F}">
      <dgm:prSet/>
      <dgm:spPr/>
      <dgm:t>
        <a:bodyPr/>
        <a:lstStyle/>
        <a:p>
          <a:r>
            <a:rPr lang="en-US"/>
            <a:t>Unstructured</a:t>
          </a:r>
          <a:r>
            <a:rPr lang="zh-CN"/>
            <a:t>  </a:t>
          </a:r>
          <a:endParaRPr lang="en-US"/>
        </a:p>
      </dgm:t>
    </dgm:pt>
    <dgm:pt modelId="{A9A2CE9E-B460-429D-8E2D-2EDEA0EE6E8E}" type="parTrans" cxnId="{000E8F4C-692F-43E1-A143-2085D18600DF}">
      <dgm:prSet/>
      <dgm:spPr/>
      <dgm:t>
        <a:bodyPr/>
        <a:lstStyle/>
        <a:p>
          <a:endParaRPr lang="en-US"/>
        </a:p>
      </dgm:t>
    </dgm:pt>
    <dgm:pt modelId="{F95E2050-E5D2-4A6F-911F-F47F68D84A38}" type="sibTrans" cxnId="{000E8F4C-692F-43E1-A143-2085D18600DF}">
      <dgm:prSet/>
      <dgm:spPr/>
      <dgm:t>
        <a:bodyPr/>
        <a:lstStyle/>
        <a:p>
          <a:endParaRPr lang="en-US"/>
        </a:p>
      </dgm:t>
    </dgm:pt>
    <dgm:pt modelId="{4993BABA-0186-48C5-B5BA-011DC7FD1C64}">
      <dgm:prSet/>
      <dgm:spPr/>
      <dgm:t>
        <a:bodyPr/>
        <a:lstStyle/>
        <a:p>
          <a:r>
            <a:rPr lang="en-US"/>
            <a:t>Discrete</a:t>
          </a:r>
        </a:p>
      </dgm:t>
    </dgm:pt>
    <dgm:pt modelId="{04293843-20E8-4F1C-A5A7-DF7326824F60}" type="parTrans" cxnId="{1523A513-05C8-44FC-B258-73E7FF58718C}">
      <dgm:prSet/>
      <dgm:spPr/>
      <dgm:t>
        <a:bodyPr/>
        <a:lstStyle/>
        <a:p>
          <a:endParaRPr lang="en-US"/>
        </a:p>
      </dgm:t>
    </dgm:pt>
    <dgm:pt modelId="{11B68A5D-C59B-496D-B4BD-0E095273D4B5}" type="sibTrans" cxnId="{1523A513-05C8-44FC-B258-73E7FF58718C}">
      <dgm:prSet/>
      <dgm:spPr/>
      <dgm:t>
        <a:bodyPr/>
        <a:lstStyle/>
        <a:p>
          <a:endParaRPr lang="en-US"/>
        </a:p>
      </dgm:t>
    </dgm:pt>
    <dgm:pt modelId="{7DD3937B-623E-4CA6-8721-982CC2CA7CBD}">
      <dgm:prSet/>
      <dgm:spPr/>
      <dgm:t>
        <a:bodyPr/>
        <a:lstStyle/>
        <a:p>
          <a:r>
            <a:rPr lang="en-US"/>
            <a:t>Unconventional</a:t>
          </a:r>
        </a:p>
      </dgm:t>
    </dgm:pt>
    <dgm:pt modelId="{FE40B5CB-89BA-464F-BCF5-AF4CCD063671}" type="parTrans" cxnId="{45CB6F69-CD95-430D-92F1-88C519E611FA}">
      <dgm:prSet/>
      <dgm:spPr/>
      <dgm:t>
        <a:bodyPr/>
        <a:lstStyle/>
        <a:p>
          <a:endParaRPr lang="en-US"/>
        </a:p>
      </dgm:t>
    </dgm:pt>
    <dgm:pt modelId="{691B5F21-4DCD-4386-9E2C-FB8F8AEF2A6F}" type="sibTrans" cxnId="{45CB6F69-CD95-430D-92F1-88C519E611FA}">
      <dgm:prSet/>
      <dgm:spPr/>
      <dgm:t>
        <a:bodyPr/>
        <a:lstStyle/>
        <a:p>
          <a:endParaRPr lang="en-US"/>
        </a:p>
      </dgm:t>
    </dgm:pt>
    <dgm:pt modelId="{121FA3CD-5B18-47D7-AF22-0E9A17B0770C}">
      <dgm:prSet/>
      <dgm:spPr/>
      <dgm:t>
        <a:bodyPr/>
        <a:lstStyle/>
        <a:p>
          <a:r>
            <a:rPr lang="en-US"/>
            <a:t>OOV</a:t>
          </a:r>
        </a:p>
      </dgm:t>
    </dgm:pt>
    <dgm:pt modelId="{D5B4AC7E-1910-48EE-914A-4059EA2AFE7B}" type="parTrans" cxnId="{4E9466EE-D75D-4736-B0D9-33AE4305F0F4}">
      <dgm:prSet/>
      <dgm:spPr/>
      <dgm:t>
        <a:bodyPr/>
        <a:lstStyle/>
        <a:p>
          <a:endParaRPr lang="en-US"/>
        </a:p>
      </dgm:t>
    </dgm:pt>
    <dgm:pt modelId="{7EA8F470-DC48-445D-8F1F-8F38D0E71D6E}" type="sibTrans" cxnId="{4E9466EE-D75D-4736-B0D9-33AE4305F0F4}">
      <dgm:prSet/>
      <dgm:spPr/>
      <dgm:t>
        <a:bodyPr/>
        <a:lstStyle/>
        <a:p>
          <a:endParaRPr lang="en-US"/>
        </a:p>
      </dgm:t>
    </dgm:pt>
    <dgm:pt modelId="{B94AB97D-C7A0-C843-B074-8B89E93A7941}" type="pres">
      <dgm:prSet presAssocID="{5248CE90-880A-4896-BC1D-7B03C3A0B069}" presName="diagram" presStyleCnt="0">
        <dgm:presLayoutVars>
          <dgm:dir/>
          <dgm:resizeHandles val="exact"/>
        </dgm:presLayoutVars>
      </dgm:prSet>
      <dgm:spPr/>
    </dgm:pt>
    <dgm:pt modelId="{305617A3-3B24-3545-9DF0-F4A5BCF86AF8}" type="pres">
      <dgm:prSet presAssocID="{E14891C9-2B23-4BFE-BD94-6E98DC836B26}" presName="node" presStyleLbl="node1" presStyleIdx="0" presStyleCnt="5">
        <dgm:presLayoutVars>
          <dgm:bulletEnabled val="1"/>
        </dgm:presLayoutVars>
      </dgm:prSet>
      <dgm:spPr/>
    </dgm:pt>
    <dgm:pt modelId="{F2B4BDB1-CF31-FC41-BBA4-18E4106F9084}" type="pres">
      <dgm:prSet presAssocID="{E8DC6759-6CFF-48D8-821E-E7E94F57AEE2}" presName="sibTrans" presStyleCnt="0"/>
      <dgm:spPr/>
    </dgm:pt>
    <dgm:pt modelId="{B30DEF64-ED4D-0F45-9826-7DA9D20FE2A3}" type="pres">
      <dgm:prSet presAssocID="{49B06C53-FA99-483C-ADFE-A2314829BD4F}" presName="node" presStyleLbl="node1" presStyleIdx="1" presStyleCnt="5">
        <dgm:presLayoutVars>
          <dgm:bulletEnabled val="1"/>
        </dgm:presLayoutVars>
      </dgm:prSet>
      <dgm:spPr/>
    </dgm:pt>
    <dgm:pt modelId="{81DB96E8-0767-784E-9CD6-C5068D09AF5A}" type="pres">
      <dgm:prSet presAssocID="{F95E2050-E5D2-4A6F-911F-F47F68D84A38}" presName="sibTrans" presStyleCnt="0"/>
      <dgm:spPr/>
    </dgm:pt>
    <dgm:pt modelId="{D6758930-C498-5543-8F5B-9F69B9FC29C1}" type="pres">
      <dgm:prSet presAssocID="{4993BABA-0186-48C5-B5BA-011DC7FD1C64}" presName="node" presStyleLbl="node1" presStyleIdx="2" presStyleCnt="5">
        <dgm:presLayoutVars>
          <dgm:bulletEnabled val="1"/>
        </dgm:presLayoutVars>
      </dgm:prSet>
      <dgm:spPr/>
    </dgm:pt>
    <dgm:pt modelId="{B0DE0C8F-D27F-B048-AC39-1DE2D16C0FF3}" type="pres">
      <dgm:prSet presAssocID="{11B68A5D-C59B-496D-B4BD-0E095273D4B5}" presName="sibTrans" presStyleCnt="0"/>
      <dgm:spPr/>
    </dgm:pt>
    <dgm:pt modelId="{206998BE-EA54-FD4D-85AD-C6E4CB634B91}" type="pres">
      <dgm:prSet presAssocID="{7DD3937B-623E-4CA6-8721-982CC2CA7CBD}" presName="node" presStyleLbl="node1" presStyleIdx="3" presStyleCnt="5">
        <dgm:presLayoutVars>
          <dgm:bulletEnabled val="1"/>
        </dgm:presLayoutVars>
      </dgm:prSet>
      <dgm:spPr/>
    </dgm:pt>
    <dgm:pt modelId="{F44AF6C0-D60E-164A-8138-956336CDBA70}" type="pres">
      <dgm:prSet presAssocID="{691B5F21-4DCD-4386-9E2C-FB8F8AEF2A6F}" presName="sibTrans" presStyleCnt="0"/>
      <dgm:spPr/>
    </dgm:pt>
    <dgm:pt modelId="{BC137044-BD34-1244-80A2-03AA70BB0A8D}" type="pres">
      <dgm:prSet presAssocID="{121FA3CD-5B18-47D7-AF22-0E9A17B0770C}" presName="node" presStyleLbl="node1" presStyleIdx="4" presStyleCnt="5">
        <dgm:presLayoutVars>
          <dgm:bulletEnabled val="1"/>
        </dgm:presLayoutVars>
      </dgm:prSet>
      <dgm:spPr/>
    </dgm:pt>
  </dgm:ptLst>
  <dgm:cxnLst>
    <dgm:cxn modelId="{17D78E03-B45F-A142-BF57-436F11EAC7E4}" type="presOf" srcId="{49B06C53-FA99-483C-ADFE-A2314829BD4F}" destId="{B30DEF64-ED4D-0F45-9826-7DA9D20FE2A3}" srcOrd="0" destOrd="0" presId="urn:microsoft.com/office/officeart/2005/8/layout/default"/>
    <dgm:cxn modelId="{BFCDB603-D57E-224B-A008-DBC4CE7706A7}" type="presOf" srcId="{E14891C9-2B23-4BFE-BD94-6E98DC836B26}" destId="{305617A3-3B24-3545-9DF0-F4A5BCF86AF8}" srcOrd="0" destOrd="0" presId="urn:microsoft.com/office/officeart/2005/8/layout/default"/>
    <dgm:cxn modelId="{1428410A-0FE4-034B-A699-F98724E9F8FA}" type="presOf" srcId="{4993BABA-0186-48C5-B5BA-011DC7FD1C64}" destId="{D6758930-C498-5543-8F5B-9F69B9FC29C1}" srcOrd="0" destOrd="0" presId="urn:microsoft.com/office/officeart/2005/8/layout/default"/>
    <dgm:cxn modelId="{1523A513-05C8-44FC-B258-73E7FF58718C}" srcId="{5248CE90-880A-4896-BC1D-7B03C3A0B069}" destId="{4993BABA-0186-48C5-B5BA-011DC7FD1C64}" srcOrd="2" destOrd="0" parTransId="{04293843-20E8-4F1C-A5A7-DF7326824F60}" sibTransId="{11B68A5D-C59B-496D-B4BD-0E095273D4B5}"/>
    <dgm:cxn modelId="{000E8F4C-692F-43E1-A143-2085D18600DF}" srcId="{5248CE90-880A-4896-BC1D-7B03C3A0B069}" destId="{49B06C53-FA99-483C-ADFE-A2314829BD4F}" srcOrd="1" destOrd="0" parTransId="{A9A2CE9E-B460-429D-8E2D-2EDEA0EE6E8E}" sibTransId="{F95E2050-E5D2-4A6F-911F-F47F68D84A38}"/>
    <dgm:cxn modelId="{45CB6F69-CD95-430D-92F1-88C519E611FA}" srcId="{5248CE90-880A-4896-BC1D-7B03C3A0B069}" destId="{7DD3937B-623E-4CA6-8721-982CC2CA7CBD}" srcOrd="3" destOrd="0" parTransId="{FE40B5CB-89BA-464F-BCF5-AF4CCD063671}" sibTransId="{691B5F21-4DCD-4386-9E2C-FB8F8AEF2A6F}"/>
    <dgm:cxn modelId="{F4FEB671-F2EE-444B-8B45-C52F5FA2D7AF}" type="presOf" srcId="{7DD3937B-623E-4CA6-8721-982CC2CA7CBD}" destId="{206998BE-EA54-FD4D-85AD-C6E4CB634B91}" srcOrd="0" destOrd="0" presId="urn:microsoft.com/office/officeart/2005/8/layout/default"/>
    <dgm:cxn modelId="{CF777C85-B93A-431D-9C13-4D834ABEC961}" srcId="{5248CE90-880A-4896-BC1D-7B03C3A0B069}" destId="{E14891C9-2B23-4BFE-BD94-6E98DC836B26}" srcOrd="0" destOrd="0" parTransId="{4B5FD9F4-C7FF-4AED-A444-9DAD073EE44E}" sibTransId="{E8DC6759-6CFF-48D8-821E-E7E94F57AEE2}"/>
    <dgm:cxn modelId="{46D39796-679E-D542-B6F6-B6503CE218CE}" type="presOf" srcId="{121FA3CD-5B18-47D7-AF22-0E9A17B0770C}" destId="{BC137044-BD34-1244-80A2-03AA70BB0A8D}" srcOrd="0" destOrd="0" presId="urn:microsoft.com/office/officeart/2005/8/layout/default"/>
    <dgm:cxn modelId="{2DB830AD-BA0B-374D-80F7-2DF4C5C100DF}" type="presOf" srcId="{5248CE90-880A-4896-BC1D-7B03C3A0B069}" destId="{B94AB97D-C7A0-C843-B074-8B89E93A7941}" srcOrd="0" destOrd="0" presId="urn:microsoft.com/office/officeart/2005/8/layout/default"/>
    <dgm:cxn modelId="{4E9466EE-D75D-4736-B0D9-33AE4305F0F4}" srcId="{5248CE90-880A-4896-BC1D-7B03C3A0B069}" destId="{121FA3CD-5B18-47D7-AF22-0E9A17B0770C}" srcOrd="4" destOrd="0" parTransId="{D5B4AC7E-1910-48EE-914A-4059EA2AFE7B}" sibTransId="{7EA8F470-DC48-445D-8F1F-8F38D0E71D6E}"/>
    <dgm:cxn modelId="{CE7FF557-F03A-B24C-AC40-FBF619CB67B2}" type="presParOf" srcId="{B94AB97D-C7A0-C843-B074-8B89E93A7941}" destId="{305617A3-3B24-3545-9DF0-F4A5BCF86AF8}" srcOrd="0" destOrd="0" presId="urn:microsoft.com/office/officeart/2005/8/layout/default"/>
    <dgm:cxn modelId="{458A5EAA-67EF-B44F-A170-216D6B5408D2}" type="presParOf" srcId="{B94AB97D-C7A0-C843-B074-8B89E93A7941}" destId="{F2B4BDB1-CF31-FC41-BBA4-18E4106F9084}" srcOrd="1" destOrd="0" presId="urn:microsoft.com/office/officeart/2005/8/layout/default"/>
    <dgm:cxn modelId="{0D04C1CC-026D-0F4B-A4A1-A47E3878BC5E}" type="presParOf" srcId="{B94AB97D-C7A0-C843-B074-8B89E93A7941}" destId="{B30DEF64-ED4D-0F45-9826-7DA9D20FE2A3}" srcOrd="2" destOrd="0" presId="urn:microsoft.com/office/officeart/2005/8/layout/default"/>
    <dgm:cxn modelId="{674C11D4-B726-0B47-A79F-0C57EA8D75FE}" type="presParOf" srcId="{B94AB97D-C7A0-C843-B074-8B89E93A7941}" destId="{81DB96E8-0767-784E-9CD6-C5068D09AF5A}" srcOrd="3" destOrd="0" presId="urn:microsoft.com/office/officeart/2005/8/layout/default"/>
    <dgm:cxn modelId="{5D0500F3-765C-E94D-BCA1-0226D24ED548}" type="presParOf" srcId="{B94AB97D-C7A0-C843-B074-8B89E93A7941}" destId="{D6758930-C498-5543-8F5B-9F69B9FC29C1}" srcOrd="4" destOrd="0" presId="urn:microsoft.com/office/officeart/2005/8/layout/default"/>
    <dgm:cxn modelId="{70C0CD0B-551F-4D47-B6AB-5AC68C14D78D}" type="presParOf" srcId="{B94AB97D-C7A0-C843-B074-8B89E93A7941}" destId="{B0DE0C8F-D27F-B048-AC39-1DE2D16C0FF3}" srcOrd="5" destOrd="0" presId="urn:microsoft.com/office/officeart/2005/8/layout/default"/>
    <dgm:cxn modelId="{F17C82D5-49A4-9944-9815-043D6A1759B1}" type="presParOf" srcId="{B94AB97D-C7A0-C843-B074-8B89E93A7941}" destId="{206998BE-EA54-FD4D-85AD-C6E4CB634B91}" srcOrd="6" destOrd="0" presId="urn:microsoft.com/office/officeart/2005/8/layout/default"/>
    <dgm:cxn modelId="{A5CD146F-4454-264D-B7DD-40B5D909575B}" type="presParOf" srcId="{B94AB97D-C7A0-C843-B074-8B89E93A7941}" destId="{F44AF6C0-D60E-164A-8138-956336CDBA70}" srcOrd="7" destOrd="0" presId="urn:microsoft.com/office/officeart/2005/8/layout/default"/>
    <dgm:cxn modelId="{5D683AD8-1D42-324F-A9BC-1AA5B913FDA4}" type="presParOf" srcId="{B94AB97D-C7A0-C843-B074-8B89E93A7941}" destId="{BC137044-BD34-1244-80A2-03AA70BB0A8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7ADE20-013E-4923-A73A-51B707A90BDE}" type="doc">
      <dgm:prSet loTypeId="urn:microsoft.com/office/officeart/2005/8/layout/list1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183B4B6-022B-4638-B8DF-9C2778E3BB5E}">
      <dgm:prSet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dirty="0"/>
            <a:t>Language</a:t>
          </a:r>
          <a:r>
            <a:rPr lang="zh-CN" dirty="0"/>
            <a:t> </a:t>
          </a:r>
          <a:r>
            <a:rPr lang="en-US" dirty="0"/>
            <a:t>is</a:t>
          </a:r>
          <a:r>
            <a:rPr lang="zh-CN" dirty="0"/>
            <a:t> </a:t>
          </a:r>
          <a:r>
            <a:rPr lang="en-US" dirty="0"/>
            <a:t>the</a:t>
          </a:r>
          <a:r>
            <a:rPr lang="zh-CN" dirty="0"/>
            <a:t> </a:t>
          </a:r>
          <a:r>
            <a:rPr lang="en-US" dirty="0"/>
            <a:t>representation</a:t>
          </a:r>
          <a:r>
            <a:rPr lang="zh-CN" dirty="0"/>
            <a:t> </a:t>
          </a:r>
          <a:r>
            <a:rPr lang="en-US" dirty="0"/>
            <a:t>of</a:t>
          </a:r>
          <a:r>
            <a:rPr lang="zh-CN" dirty="0"/>
            <a:t> </a:t>
          </a:r>
          <a:r>
            <a:rPr lang="en-US" dirty="0"/>
            <a:t>mind.</a:t>
          </a:r>
          <a:r>
            <a:rPr lang="zh-CN" dirty="0"/>
            <a:t> </a:t>
          </a:r>
          <a:endParaRPr lang="en-US" dirty="0"/>
        </a:p>
      </dgm:t>
    </dgm:pt>
    <dgm:pt modelId="{63B2F501-E7CD-40DC-97BE-A9FAA6DFC033}" type="parTrans" cxnId="{574AC311-6046-46B6-B772-B4AE7BB85761}">
      <dgm:prSet/>
      <dgm:spPr/>
      <dgm:t>
        <a:bodyPr/>
        <a:lstStyle/>
        <a:p>
          <a:endParaRPr lang="en-US"/>
        </a:p>
      </dgm:t>
    </dgm:pt>
    <dgm:pt modelId="{EA22D3B9-3E13-4B8A-ACB9-24290A2C944D}" type="sibTrans" cxnId="{574AC311-6046-46B6-B772-B4AE7BB85761}">
      <dgm:prSet/>
      <dgm:spPr/>
      <dgm:t>
        <a:bodyPr/>
        <a:lstStyle/>
        <a:p>
          <a:endParaRPr lang="en-US"/>
        </a:p>
      </dgm:t>
    </dgm:pt>
    <dgm:pt modelId="{455C577B-2F72-45A7-85B5-8FCC3142B534}">
      <dgm:prSet/>
      <dgm:spPr>
        <a:solidFill>
          <a:srgbClr val="00B050"/>
        </a:solidFill>
      </dgm:spPr>
      <dgm:t>
        <a:bodyPr/>
        <a:lstStyle/>
        <a:p>
          <a:r>
            <a:rPr lang="en-US"/>
            <a:t>The</a:t>
          </a:r>
          <a:r>
            <a:rPr lang="zh-CN"/>
            <a:t> </a:t>
          </a:r>
          <a:r>
            <a:rPr lang="en-US"/>
            <a:t>most</a:t>
          </a:r>
          <a:r>
            <a:rPr lang="zh-CN"/>
            <a:t> </a:t>
          </a:r>
          <a:r>
            <a:rPr lang="en-US"/>
            <a:t>“classical”</a:t>
          </a:r>
          <a:r>
            <a:rPr lang="zh-CN"/>
            <a:t> </a:t>
          </a:r>
          <a:r>
            <a:rPr lang="en-US"/>
            <a:t>field</a:t>
          </a:r>
          <a:r>
            <a:rPr lang="zh-CN"/>
            <a:t> </a:t>
          </a:r>
          <a:r>
            <a:rPr lang="en-US"/>
            <a:t>of</a:t>
          </a:r>
          <a:r>
            <a:rPr lang="zh-CN"/>
            <a:t> </a:t>
          </a:r>
          <a:r>
            <a:rPr lang="en-US"/>
            <a:t>AI</a:t>
          </a:r>
        </a:p>
      </dgm:t>
    </dgm:pt>
    <dgm:pt modelId="{EC19A84C-FDB8-4D55-A272-075F7D41C908}" type="parTrans" cxnId="{A1E4AEBD-F4DB-415C-B1E9-1B7885140F75}">
      <dgm:prSet/>
      <dgm:spPr/>
      <dgm:t>
        <a:bodyPr/>
        <a:lstStyle/>
        <a:p>
          <a:endParaRPr lang="en-US"/>
        </a:p>
      </dgm:t>
    </dgm:pt>
    <dgm:pt modelId="{339FF599-002F-434B-930C-7A747A486CD6}" type="sibTrans" cxnId="{A1E4AEBD-F4DB-415C-B1E9-1B7885140F75}">
      <dgm:prSet/>
      <dgm:spPr/>
      <dgm:t>
        <a:bodyPr/>
        <a:lstStyle/>
        <a:p>
          <a:endParaRPr lang="en-US"/>
        </a:p>
      </dgm:t>
    </dgm:pt>
    <dgm:pt modelId="{21EA436C-8F6C-4A58-813D-F8D5E7C3A7DB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The</a:t>
          </a:r>
          <a:r>
            <a:rPr lang="zh-CN" dirty="0"/>
            <a:t> </a:t>
          </a:r>
          <a:r>
            <a:rPr lang="en-US" dirty="0"/>
            <a:t>most</a:t>
          </a:r>
          <a:r>
            <a:rPr lang="zh-CN" dirty="0"/>
            <a:t> </a:t>
          </a:r>
          <a:r>
            <a:rPr lang="en-US" dirty="0"/>
            <a:t>“immature”</a:t>
          </a:r>
          <a:r>
            <a:rPr lang="zh-CN" dirty="0"/>
            <a:t> </a:t>
          </a:r>
          <a:r>
            <a:rPr lang="en-US" dirty="0"/>
            <a:t>field</a:t>
          </a:r>
          <a:r>
            <a:rPr lang="zh-CN" dirty="0"/>
            <a:t> </a:t>
          </a:r>
          <a:r>
            <a:rPr lang="en-US" dirty="0"/>
            <a:t>of</a:t>
          </a:r>
          <a:r>
            <a:rPr lang="zh-CN" dirty="0"/>
            <a:t> </a:t>
          </a:r>
          <a:r>
            <a:rPr lang="en-US" dirty="0"/>
            <a:t>AI</a:t>
          </a:r>
        </a:p>
      </dgm:t>
    </dgm:pt>
    <dgm:pt modelId="{5CCFFDEB-32F8-47DF-B35D-2A9560D8A2C5}" type="parTrans" cxnId="{B9672A0B-404D-44E7-A6B2-6E2FB7E16279}">
      <dgm:prSet/>
      <dgm:spPr/>
      <dgm:t>
        <a:bodyPr/>
        <a:lstStyle/>
        <a:p>
          <a:endParaRPr lang="en-US"/>
        </a:p>
      </dgm:t>
    </dgm:pt>
    <dgm:pt modelId="{DFADD757-20B3-4FB1-AE93-AA8857766791}" type="sibTrans" cxnId="{B9672A0B-404D-44E7-A6B2-6E2FB7E16279}">
      <dgm:prSet/>
      <dgm:spPr/>
      <dgm:t>
        <a:bodyPr/>
        <a:lstStyle/>
        <a:p>
          <a:endParaRPr lang="en-US"/>
        </a:p>
      </dgm:t>
    </dgm:pt>
    <dgm:pt modelId="{ACA5E13C-477B-4799-93C5-191FD5147961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The</a:t>
          </a:r>
          <a:r>
            <a:rPr lang="zh-CN" dirty="0"/>
            <a:t> </a:t>
          </a:r>
          <a:r>
            <a:rPr lang="en-US" dirty="0"/>
            <a:t>most</a:t>
          </a:r>
          <a:r>
            <a:rPr lang="zh-CN" dirty="0"/>
            <a:t> </a:t>
          </a:r>
          <a:r>
            <a:rPr lang="en-US" dirty="0"/>
            <a:t>“sophistical”</a:t>
          </a:r>
          <a:r>
            <a:rPr lang="zh-CN" dirty="0"/>
            <a:t> </a:t>
          </a:r>
          <a:r>
            <a:rPr lang="en-US" dirty="0"/>
            <a:t>field</a:t>
          </a:r>
          <a:r>
            <a:rPr lang="zh-CN" dirty="0"/>
            <a:t> </a:t>
          </a:r>
          <a:r>
            <a:rPr lang="en-US" dirty="0"/>
            <a:t>of</a:t>
          </a:r>
          <a:r>
            <a:rPr lang="zh-CN" dirty="0"/>
            <a:t> </a:t>
          </a:r>
          <a:r>
            <a:rPr lang="en-US" dirty="0"/>
            <a:t>AI</a:t>
          </a:r>
        </a:p>
      </dgm:t>
    </dgm:pt>
    <dgm:pt modelId="{60C0F711-FDB8-40F3-89C6-9E058F166A1C}" type="parTrans" cxnId="{038A6D4F-CD28-4139-8AC2-3262A3AB2967}">
      <dgm:prSet/>
      <dgm:spPr/>
      <dgm:t>
        <a:bodyPr/>
        <a:lstStyle/>
        <a:p>
          <a:endParaRPr lang="en-US"/>
        </a:p>
      </dgm:t>
    </dgm:pt>
    <dgm:pt modelId="{BE2620B8-0E30-4EEA-A1E3-FCF10452420D}" type="sibTrans" cxnId="{038A6D4F-CD28-4139-8AC2-3262A3AB2967}">
      <dgm:prSet/>
      <dgm:spPr/>
      <dgm:t>
        <a:bodyPr/>
        <a:lstStyle/>
        <a:p>
          <a:endParaRPr lang="en-US"/>
        </a:p>
      </dgm:t>
    </dgm:pt>
    <dgm:pt modelId="{2634B4EC-FDEA-414C-AE76-243ABD35537B}">
      <dgm:prSet/>
      <dgm:spPr/>
      <dgm:t>
        <a:bodyPr/>
        <a:lstStyle/>
        <a:p>
          <a:r>
            <a:rPr lang="en-US"/>
            <a:t>1.</a:t>
          </a:r>
          <a:r>
            <a:rPr lang="zh-CN"/>
            <a:t> </a:t>
          </a:r>
          <a:r>
            <a:rPr lang="en-US"/>
            <a:t>How</a:t>
          </a:r>
          <a:r>
            <a:rPr lang="zh-CN"/>
            <a:t> </a:t>
          </a:r>
          <a:r>
            <a:rPr lang="en-US"/>
            <a:t>to</a:t>
          </a:r>
          <a:r>
            <a:rPr lang="zh-CN"/>
            <a:t> </a:t>
          </a:r>
          <a:r>
            <a:rPr lang="en-US"/>
            <a:t>flatten</a:t>
          </a:r>
          <a:r>
            <a:rPr lang="zh-CN"/>
            <a:t> </a:t>
          </a:r>
          <a:r>
            <a:rPr lang="en-US"/>
            <a:t>the</a:t>
          </a:r>
          <a:r>
            <a:rPr lang="zh-CN"/>
            <a:t> </a:t>
          </a:r>
          <a:r>
            <a:rPr lang="en-US"/>
            <a:t>parenthesizes:</a:t>
          </a:r>
          <a:r>
            <a:rPr lang="zh-CN"/>
            <a:t> </a:t>
          </a:r>
          <a:endParaRPr lang="en-US"/>
        </a:p>
      </dgm:t>
    </dgm:pt>
    <dgm:pt modelId="{A8B51751-822F-4CFB-87FD-0E8B640E6C1B}" type="parTrans" cxnId="{0EAAA455-A172-4C83-BB42-B43D5D8718B4}">
      <dgm:prSet/>
      <dgm:spPr/>
      <dgm:t>
        <a:bodyPr/>
        <a:lstStyle/>
        <a:p>
          <a:endParaRPr lang="en-US"/>
        </a:p>
      </dgm:t>
    </dgm:pt>
    <dgm:pt modelId="{2C72E848-649D-4C96-A402-75E155F8FA85}" type="sibTrans" cxnId="{0EAAA455-A172-4C83-BB42-B43D5D8718B4}">
      <dgm:prSet/>
      <dgm:spPr/>
      <dgm:t>
        <a:bodyPr/>
        <a:lstStyle/>
        <a:p>
          <a:endParaRPr lang="en-US"/>
        </a:p>
      </dgm:t>
    </dgm:pt>
    <dgm:pt modelId="{A82CB36F-8742-4E8D-953D-D7F14AA647ED}">
      <dgm:prSet/>
      <dgm:spPr/>
      <dgm:t>
        <a:bodyPr/>
        <a:lstStyle/>
        <a:p>
          <a:r>
            <a:rPr lang="en-US" dirty="0"/>
            <a:t>((1,</a:t>
          </a:r>
          <a:r>
            <a:rPr lang="zh-CN" dirty="0"/>
            <a:t> </a:t>
          </a:r>
          <a:r>
            <a:rPr lang="en-US" dirty="0"/>
            <a:t>2),</a:t>
          </a:r>
          <a:r>
            <a:rPr lang="zh-CN" dirty="0"/>
            <a:t> </a:t>
          </a:r>
          <a:r>
            <a:rPr lang="en-US" dirty="0"/>
            <a:t>(3,</a:t>
          </a:r>
          <a:r>
            <a:rPr lang="zh-CN" dirty="0"/>
            <a:t> </a:t>
          </a:r>
          <a:r>
            <a:rPr lang="en-US" dirty="0"/>
            <a:t>4),</a:t>
          </a:r>
          <a:r>
            <a:rPr lang="zh-CN" dirty="0"/>
            <a:t> </a:t>
          </a:r>
          <a:r>
            <a:rPr lang="en-US" dirty="0"/>
            <a:t>(5,</a:t>
          </a:r>
          <a:r>
            <a:rPr lang="zh-CN" dirty="0"/>
            <a:t> </a:t>
          </a:r>
          <a:r>
            <a:rPr lang="en-US" dirty="0"/>
            <a:t>6),</a:t>
          </a:r>
          <a:r>
            <a:rPr lang="zh-CN" dirty="0"/>
            <a:t> </a:t>
          </a:r>
          <a:r>
            <a:rPr lang="en-US" dirty="0"/>
            <a:t>(((8,</a:t>
          </a:r>
          <a:r>
            <a:rPr lang="zh-CN" dirty="0"/>
            <a:t> </a:t>
          </a:r>
          <a:r>
            <a:rPr lang="en-US" dirty="0"/>
            <a:t>9),</a:t>
          </a:r>
          <a:r>
            <a:rPr lang="zh-CN" dirty="0"/>
            <a:t> </a:t>
          </a:r>
          <a:r>
            <a:rPr lang="en-US" dirty="0"/>
            <a:t>10),</a:t>
          </a:r>
          <a:r>
            <a:rPr lang="zh-CN" dirty="0"/>
            <a:t> </a:t>
          </a:r>
          <a:r>
            <a:rPr lang="en-US" dirty="0"/>
            <a:t>11))</a:t>
          </a:r>
        </a:p>
      </dgm:t>
    </dgm:pt>
    <dgm:pt modelId="{942F79FD-85D9-4137-860B-B6768C9C2E24}" type="parTrans" cxnId="{8B40DEF3-E054-407D-827F-95F4D9EDFB57}">
      <dgm:prSet/>
      <dgm:spPr/>
      <dgm:t>
        <a:bodyPr/>
        <a:lstStyle/>
        <a:p>
          <a:endParaRPr lang="en-US"/>
        </a:p>
      </dgm:t>
    </dgm:pt>
    <dgm:pt modelId="{74D7F6CC-AF33-45B4-B252-E0711D5A623A}" type="sibTrans" cxnId="{8B40DEF3-E054-407D-827F-95F4D9EDFB57}">
      <dgm:prSet/>
      <dgm:spPr/>
      <dgm:t>
        <a:bodyPr/>
        <a:lstStyle/>
        <a:p>
          <a:endParaRPr lang="en-US"/>
        </a:p>
      </dgm:t>
    </dgm:pt>
    <dgm:pt modelId="{A308B748-C34D-4928-BF42-37CAD576B995}">
      <dgm:prSet/>
      <dgm:spPr/>
      <dgm:t>
        <a:bodyPr/>
        <a:lstStyle/>
        <a:p>
          <a:r>
            <a:rPr lang="en-US" dirty="0"/>
            <a:t>2.</a:t>
          </a:r>
          <a:r>
            <a:rPr lang="zh-CN" dirty="0"/>
            <a:t> </a:t>
          </a:r>
          <a:r>
            <a:rPr lang="en-US" dirty="0"/>
            <a:t>Remove</a:t>
          </a:r>
          <a:r>
            <a:rPr lang="zh-CN" dirty="0"/>
            <a:t> </a:t>
          </a:r>
          <a:r>
            <a:rPr lang="en-US" dirty="0"/>
            <a:t>the</a:t>
          </a:r>
          <a:r>
            <a:rPr lang="zh-CN" dirty="0"/>
            <a:t> </a:t>
          </a:r>
          <a:r>
            <a:rPr lang="en-US" dirty="0"/>
            <a:t>duplication</a:t>
          </a:r>
        </a:p>
      </dgm:t>
    </dgm:pt>
    <dgm:pt modelId="{1635C564-5711-43A3-8344-84C3B98C7031}" type="parTrans" cxnId="{F149FD4E-E1EC-430C-891F-A0606C95826C}">
      <dgm:prSet/>
      <dgm:spPr/>
      <dgm:t>
        <a:bodyPr/>
        <a:lstStyle/>
        <a:p>
          <a:endParaRPr lang="en-US"/>
        </a:p>
      </dgm:t>
    </dgm:pt>
    <dgm:pt modelId="{0DFD82E0-1F28-4DB3-BC14-62EC21A5E13E}" type="sibTrans" cxnId="{F149FD4E-E1EC-430C-891F-A0606C95826C}">
      <dgm:prSet/>
      <dgm:spPr/>
      <dgm:t>
        <a:bodyPr/>
        <a:lstStyle/>
        <a:p>
          <a:endParaRPr lang="en-US"/>
        </a:p>
      </dgm:t>
    </dgm:pt>
    <dgm:pt modelId="{280A6446-9557-439B-B055-AF2C80F821CC}">
      <dgm:prSet/>
      <dgm:spPr/>
      <dgm:t>
        <a:bodyPr/>
        <a:lstStyle/>
        <a:p>
          <a:r>
            <a:rPr lang="en-US"/>
            <a:t>[1,</a:t>
          </a:r>
          <a:r>
            <a:rPr lang="zh-CN"/>
            <a:t> </a:t>
          </a:r>
          <a:r>
            <a:rPr lang="en-US"/>
            <a:t>2,</a:t>
          </a:r>
          <a:r>
            <a:rPr lang="zh-CN"/>
            <a:t> </a:t>
          </a:r>
          <a:r>
            <a:rPr lang="en-US"/>
            <a:t>2,</a:t>
          </a:r>
          <a:r>
            <a:rPr lang="zh-CN"/>
            <a:t> </a:t>
          </a:r>
          <a:r>
            <a:rPr lang="en-US"/>
            <a:t>2,</a:t>
          </a:r>
          <a:r>
            <a:rPr lang="zh-CN"/>
            <a:t> </a:t>
          </a:r>
          <a:r>
            <a:rPr lang="en-US"/>
            <a:t>1,</a:t>
          </a:r>
          <a:r>
            <a:rPr lang="zh-CN"/>
            <a:t> </a:t>
          </a:r>
          <a:r>
            <a:rPr lang="en-US"/>
            <a:t>1,</a:t>
          </a:r>
          <a:r>
            <a:rPr lang="zh-CN"/>
            <a:t> </a:t>
          </a:r>
          <a:r>
            <a:rPr lang="en-US"/>
            <a:t>2,</a:t>
          </a:r>
          <a:r>
            <a:rPr lang="zh-CN"/>
            <a:t> </a:t>
          </a:r>
          <a:r>
            <a:rPr lang="en-US"/>
            <a:t>1,</a:t>
          </a:r>
          <a:r>
            <a:rPr lang="zh-CN"/>
            <a:t> </a:t>
          </a:r>
          <a:r>
            <a:rPr lang="en-US"/>
            <a:t>1,</a:t>
          </a:r>
          <a:r>
            <a:rPr lang="zh-CN"/>
            <a:t> </a:t>
          </a:r>
          <a:r>
            <a:rPr lang="en-US"/>
            <a:t>2,</a:t>
          </a:r>
          <a:r>
            <a:rPr lang="zh-CN"/>
            <a:t> </a:t>
          </a:r>
          <a:r>
            <a:rPr lang="en-US"/>
            <a:t>4,</a:t>
          </a:r>
          <a:r>
            <a:rPr lang="zh-CN"/>
            <a:t> </a:t>
          </a:r>
          <a:r>
            <a:rPr lang="en-US"/>
            <a:t>4,</a:t>
          </a:r>
          <a:r>
            <a:rPr lang="zh-CN"/>
            <a:t> </a:t>
          </a:r>
          <a:r>
            <a:rPr lang="en-US"/>
            <a:t>5,</a:t>
          </a:r>
          <a:r>
            <a:rPr lang="zh-CN"/>
            <a:t> </a:t>
          </a:r>
          <a:r>
            <a:rPr lang="en-US"/>
            <a:t>4,</a:t>
          </a:r>
          <a:r>
            <a:rPr lang="zh-CN"/>
            <a:t> </a:t>
          </a:r>
          <a:r>
            <a:rPr lang="en-US"/>
            <a:t>5,</a:t>
          </a:r>
          <a:r>
            <a:rPr lang="zh-CN"/>
            <a:t> </a:t>
          </a:r>
          <a:r>
            <a:rPr lang="en-US"/>
            <a:t>6,</a:t>
          </a:r>
          <a:r>
            <a:rPr lang="zh-CN"/>
            <a:t> </a:t>
          </a:r>
          <a:r>
            <a:rPr lang="en-US"/>
            <a:t>6,</a:t>
          </a:r>
          <a:r>
            <a:rPr lang="zh-CN"/>
            <a:t> </a:t>
          </a:r>
          <a:r>
            <a:rPr lang="en-US"/>
            <a:t>7,</a:t>
          </a:r>
          <a:r>
            <a:rPr lang="zh-CN"/>
            <a:t> </a:t>
          </a:r>
          <a:r>
            <a:rPr lang="en-US"/>
            <a:t>9,</a:t>
          </a:r>
          <a:r>
            <a:rPr lang="zh-CN"/>
            <a:t> </a:t>
          </a:r>
          <a:r>
            <a:rPr lang="en-US"/>
            <a:t>10,</a:t>
          </a:r>
          <a:r>
            <a:rPr lang="zh-CN"/>
            <a:t> </a:t>
          </a:r>
          <a:r>
            <a:rPr lang="en-US"/>
            <a:t>11,</a:t>
          </a:r>
          <a:r>
            <a:rPr lang="zh-CN"/>
            <a:t> </a:t>
          </a:r>
          <a:r>
            <a:rPr lang="en-US"/>
            <a:t>4,</a:t>
          </a:r>
          <a:r>
            <a:rPr lang="zh-CN"/>
            <a:t> </a:t>
          </a:r>
          <a:r>
            <a:rPr lang="en-US"/>
            <a:t>5,</a:t>
          </a:r>
          <a:r>
            <a:rPr lang="zh-CN"/>
            <a:t> </a:t>
          </a:r>
          <a:r>
            <a:rPr lang="en-US"/>
            <a:t>6,</a:t>
          </a:r>
          <a:r>
            <a:rPr lang="zh-CN"/>
            <a:t> </a:t>
          </a:r>
          <a:r>
            <a:rPr lang="en-US"/>
            <a:t>6,</a:t>
          </a:r>
          <a:r>
            <a:rPr lang="zh-CN"/>
            <a:t> </a:t>
          </a:r>
          <a:r>
            <a:rPr lang="en-US"/>
            <a:t>7,</a:t>
          </a:r>
          <a:r>
            <a:rPr lang="zh-CN"/>
            <a:t> </a:t>
          </a:r>
          <a:r>
            <a:rPr lang="en-US"/>
            <a:t>9,</a:t>
          </a:r>
          <a:r>
            <a:rPr lang="zh-CN"/>
            <a:t> </a:t>
          </a:r>
          <a:r>
            <a:rPr lang="en-US"/>
            <a:t>10,</a:t>
          </a:r>
          <a:r>
            <a:rPr lang="zh-CN"/>
            <a:t> </a:t>
          </a:r>
          <a:r>
            <a:rPr lang="en-US"/>
            <a:t>11]</a:t>
          </a:r>
        </a:p>
      </dgm:t>
    </dgm:pt>
    <dgm:pt modelId="{09FCC832-8571-4A0C-88BF-D62598861B4D}" type="parTrans" cxnId="{AFF42A34-A318-45F3-9F9A-A88D6774F3E7}">
      <dgm:prSet/>
      <dgm:spPr/>
      <dgm:t>
        <a:bodyPr/>
        <a:lstStyle/>
        <a:p>
          <a:endParaRPr lang="en-US"/>
        </a:p>
      </dgm:t>
    </dgm:pt>
    <dgm:pt modelId="{73B9F846-9F6E-4E73-A03F-60416ACA325A}" type="sibTrans" cxnId="{AFF42A34-A318-45F3-9F9A-A88D6774F3E7}">
      <dgm:prSet/>
      <dgm:spPr/>
      <dgm:t>
        <a:bodyPr/>
        <a:lstStyle/>
        <a:p>
          <a:endParaRPr lang="en-US"/>
        </a:p>
      </dgm:t>
    </dgm:pt>
    <dgm:pt modelId="{8E892CF3-81E9-844D-BD05-513E7776A765}" type="pres">
      <dgm:prSet presAssocID="{2F7ADE20-013E-4923-A73A-51B707A90BDE}" presName="linear" presStyleCnt="0">
        <dgm:presLayoutVars>
          <dgm:dir/>
          <dgm:animLvl val="lvl"/>
          <dgm:resizeHandles val="exact"/>
        </dgm:presLayoutVars>
      </dgm:prSet>
      <dgm:spPr/>
    </dgm:pt>
    <dgm:pt modelId="{04C96308-75EB-DC49-91E5-DA4407BA4DC6}" type="pres">
      <dgm:prSet presAssocID="{A183B4B6-022B-4638-B8DF-9C2778E3BB5E}" presName="parentLin" presStyleCnt="0"/>
      <dgm:spPr/>
    </dgm:pt>
    <dgm:pt modelId="{26CCB258-8995-D340-ADD1-9212D99DB360}" type="pres">
      <dgm:prSet presAssocID="{A183B4B6-022B-4638-B8DF-9C2778E3BB5E}" presName="parentLeftMargin" presStyleLbl="node1" presStyleIdx="0" presStyleCnt="4"/>
      <dgm:spPr/>
    </dgm:pt>
    <dgm:pt modelId="{827D2529-4208-D349-834E-179418D75E99}" type="pres">
      <dgm:prSet presAssocID="{A183B4B6-022B-4638-B8DF-9C2778E3BB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9ADA942-9810-AD44-B06F-85B04D3707F6}" type="pres">
      <dgm:prSet presAssocID="{A183B4B6-022B-4638-B8DF-9C2778E3BB5E}" presName="negativeSpace" presStyleCnt="0"/>
      <dgm:spPr/>
    </dgm:pt>
    <dgm:pt modelId="{BE2A6D25-E53D-E244-B97E-C477C43E710B}" type="pres">
      <dgm:prSet presAssocID="{A183B4B6-022B-4638-B8DF-9C2778E3BB5E}" presName="childText" presStyleLbl="conFgAcc1" presStyleIdx="0" presStyleCnt="4">
        <dgm:presLayoutVars>
          <dgm:bulletEnabled val="1"/>
        </dgm:presLayoutVars>
      </dgm:prSet>
      <dgm:spPr/>
    </dgm:pt>
    <dgm:pt modelId="{F84D0512-47B1-C84B-A64A-105DC83E6461}" type="pres">
      <dgm:prSet presAssocID="{EA22D3B9-3E13-4B8A-ACB9-24290A2C944D}" presName="spaceBetweenRectangles" presStyleCnt="0"/>
      <dgm:spPr/>
    </dgm:pt>
    <dgm:pt modelId="{E3E1D2A5-6C33-4941-A82F-4EA5CB1CA315}" type="pres">
      <dgm:prSet presAssocID="{455C577B-2F72-45A7-85B5-8FCC3142B534}" presName="parentLin" presStyleCnt="0"/>
      <dgm:spPr/>
    </dgm:pt>
    <dgm:pt modelId="{2EA6C605-A688-C24B-8C74-A41D3FF6D630}" type="pres">
      <dgm:prSet presAssocID="{455C577B-2F72-45A7-85B5-8FCC3142B534}" presName="parentLeftMargin" presStyleLbl="node1" presStyleIdx="0" presStyleCnt="4"/>
      <dgm:spPr/>
    </dgm:pt>
    <dgm:pt modelId="{F07EEE8D-D731-0747-B13F-ED7B494C27DF}" type="pres">
      <dgm:prSet presAssocID="{455C577B-2F72-45A7-85B5-8FCC3142B53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FA13EB6-348C-574C-8777-73FE97843F3F}" type="pres">
      <dgm:prSet presAssocID="{455C577B-2F72-45A7-85B5-8FCC3142B534}" presName="negativeSpace" presStyleCnt="0"/>
      <dgm:spPr/>
    </dgm:pt>
    <dgm:pt modelId="{665DE5DF-AAA7-A248-B970-B24CF02D2159}" type="pres">
      <dgm:prSet presAssocID="{455C577B-2F72-45A7-85B5-8FCC3142B534}" presName="childText" presStyleLbl="conFgAcc1" presStyleIdx="1" presStyleCnt="4">
        <dgm:presLayoutVars>
          <dgm:bulletEnabled val="1"/>
        </dgm:presLayoutVars>
      </dgm:prSet>
      <dgm:spPr/>
    </dgm:pt>
    <dgm:pt modelId="{FBE1637F-9FF5-214A-B3FB-0D2B9A5C6A68}" type="pres">
      <dgm:prSet presAssocID="{339FF599-002F-434B-930C-7A747A486CD6}" presName="spaceBetweenRectangles" presStyleCnt="0"/>
      <dgm:spPr/>
    </dgm:pt>
    <dgm:pt modelId="{EECCB86C-0514-8F46-9B91-1D4D18AE7032}" type="pres">
      <dgm:prSet presAssocID="{21EA436C-8F6C-4A58-813D-F8D5E7C3A7DB}" presName="parentLin" presStyleCnt="0"/>
      <dgm:spPr/>
    </dgm:pt>
    <dgm:pt modelId="{2C8DC427-374D-3248-A3B3-2FFC73086237}" type="pres">
      <dgm:prSet presAssocID="{21EA436C-8F6C-4A58-813D-F8D5E7C3A7DB}" presName="parentLeftMargin" presStyleLbl="node1" presStyleIdx="1" presStyleCnt="4"/>
      <dgm:spPr/>
    </dgm:pt>
    <dgm:pt modelId="{E329AF42-3293-EB47-A192-C4F108F3167D}" type="pres">
      <dgm:prSet presAssocID="{21EA436C-8F6C-4A58-813D-F8D5E7C3A7D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0C9552-C0F2-F74C-8BE5-FE19BA3E7F42}" type="pres">
      <dgm:prSet presAssocID="{21EA436C-8F6C-4A58-813D-F8D5E7C3A7DB}" presName="negativeSpace" presStyleCnt="0"/>
      <dgm:spPr/>
    </dgm:pt>
    <dgm:pt modelId="{92CBAEA6-C808-E646-B6EE-67E10C3099E2}" type="pres">
      <dgm:prSet presAssocID="{21EA436C-8F6C-4A58-813D-F8D5E7C3A7DB}" presName="childText" presStyleLbl="conFgAcc1" presStyleIdx="2" presStyleCnt="4">
        <dgm:presLayoutVars>
          <dgm:bulletEnabled val="1"/>
        </dgm:presLayoutVars>
      </dgm:prSet>
      <dgm:spPr/>
    </dgm:pt>
    <dgm:pt modelId="{7288F9AB-BE93-654A-9E87-ECADBEE923AE}" type="pres">
      <dgm:prSet presAssocID="{DFADD757-20B3-4FB1-AE93-AA8857766791}" presName="spaceBetweenRectangles" presStyleCnt="0"/>
      <dgm:spPr/>
    </dgm:pt>
    <dgm:pt modelId="{FD5BD22D-CEE7-0C4A-9326-6814E0FD0505}" type="pres">
      <dgm:prSet presAssocID="{ACA5E13C-477B-4799-93C5-191FD5147961}" presName="parentLin" presStyleCnt="0"/>
      <dgm:spPr/>
    </dgm:pt>
    <dgm:pt modelId="{ED71E16F-7391-1C47-A6A9-216E93A5EAEC}" type="pres">
      <dgm:prSet presAssocID="{ACA5E13C-477B-4799-93C5-191FD5147961}" presName="parentLeftMargin" presStyleLbl="node1" presStyleIdx="2" presStyleCnt="4"/>
      <dgm:spPr/>
    </dgm:pt>
    <dgm:pt modelId="{82C23FBD-80F6-2F4B-A81C-F324B0FCBD6F}" type="pres">
      <dgm:prSet presAssocID="{ACA5E13C-477B-4799-93C5-191FD514796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D327549-D979-7943-AFC5-6C4B9D248C8B}" type="pres">
      <dgm:prSet presAssocID="{ACA5E13C-477B-4799-93C5-191FD5147961}" presName="negativeSpace" presStyleCnt="0"/>
      <dgm:spPr/>
    </dgm:pt>
    <dgm:pt modelId="{59725E08-1E6F-3B4F-9FC5-5984BB89B6AB}" type="pres">
      <dgm:prSet presAssocID="{ACA5E13C-477B-4799-93C5-191FD514796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9672A0B-404D-44E7-A6B2-6E2FB7E16279}" srcId="{2F7ADE20-013E-4923-A73A-51B707A90BDE}" destId="{21EA436C-8F6C-4A58-813D-F8D5E7C3A7DB}" srcOrd="2" destOrd="0" parTransId="{5CCFFDEB-32F8-47DF-B35D-2A9560D8A2C5}" sibTransId="{DFADD757-20B3-4FB1-AE93-AA8857766791}"/>
    <dgm:cxn modelId="{574AC311-6046-46B6-B772-B4AE7BB85761}" srcId="{2F7ADE20-013E-4923-A73A-51B707A90BDE}" destId="{A183B4B6-022B-4638-B8DF-9C2778E3BB5E}" srcOrd="0" destOrd="0" parTransId="{63B2F501-E7CD-40DC-97BE-A9FAA6DFC033}" sibTransId="{EA22D3B9-3E13-4B8A-ACB9-24290A2C944D}"/>
    <dgm:cxn modelId="{B9831A18-4126-2741-BDDF-E364BCBC9681}" type="presOf" srcId="{280A6446-9557-439B-B055-AF2C80F821CC}" destId="{59725E08-1E6F-3B4F-9FC5-5984BB89B6AB}" srcOrd="0" destOrd="3" presId="urn:microsoft.com/office/officeart/2005/8/layout/list1"/>
    <dgm:cxn modelId="{08895C1A-F7FE-0E46-996E-ACE6DBA42D25}" type="presOf" srcId="{455C577B-2F72-45A7-85B5-8FCC3142B534}" destId="{2EA6C605-A688-C24B-8C74-A41D3FF6D630}" srcOrd="0" destOrd="0" presId="urn:microsoft.com/office/officeart/2005/8/layout/list1"/>
    <dgm:cxn modelId="{AFF42A34-A318-45F3-9F9A-A88D6774F3E7}" srcId="{A308B748-C34D-4928-BF42-37CAD576B995}" destId="{280A6446-9557-439B-B055-AF2C80F821CC}" srcOrd="0" destOrd="0" parTransId="{09FCC832-8571-4A0C-88BF-D62598861B4D}" sibTransId="{73B9F846-9F6E-4E73-A03F-60416ACA325A}"/>
    <dgm:cxn modelId="{83C1E336-ED10-F243-AF55-337BF6A64297}" type="presOf" srcId="{21EA436C-8F6C-4A58-813D-F8D5E7C3A7DB}" destId="{E329AF42-3293-EB47-A192-C4F108F3167D}" srcOrd="1" destOrd="0" presId="urn:microsoft.com/office/officeart/2005/8/layout/list1"/>
    <dgm:cxn modelId="{705B4743-738F-C344-8822-2C17E4BB134C}" type="presOf" srcId="{A183B4B6-022B-4638-B8DF-9C2778E3BB5E}" destId="{827D2529-4208-D349-834E-179418D75E99}" srcOrd="1" destOrd="0" presId="urn:microsoft.com/office/officeart/2005/8/layout/list1"/>
    <dgm:cxn modelId="{A1BF2A4C-0BB6-EC47-8699-71C72BCD1F0A}" type="presOf" srcId="{2634B4EC-FDEA-414C-AE76-243ABD35537B}" destId="{59725E08-1E6F-3B4F-9FC5-5984BB89B6AB}" srcOrd="0" destOrd="0" presId="urn:microsoft.com/office/officeart/2005/8/layout/list1"/>
    <dgm:cxn modelId="{F149FD4E-E1EC-430C-891F-A0606C95826C}" srcId="{ACA5E13C-477B-4799-93C5-191FD5147961}" destId="{A308B748-C34D-4928-BF42-37CAD576B995}" srcOrd="1" destOrd="0" parTransId="{1635C564-5711-43A3-8344-84C3B98C7031}" sibTransId="{0DFD82E0-1F28-4DB3-BC14-62EC21A5E13E}"/>
    <dgm:cxn modelId="{038A6D4F-CD28-4139-8AC2-3262A3AB2967}" srcId="{2F7ADE20-013E-4923-A73A-51B707A90BDE}" destId="{ACA5E13C-477B-4799-93C5-191FD5147961}" srcOrd="3" destOrd="0" parTransId="{60C0F711-FDB8-40F3-89C6-9E058F166A1C}" sibTransId="{BE2620B8-0E30-4EEA-A1E3-FCF10452420D}"/>
    <dgm:cxn modelId="{0EAAA455-A172-4C83-BB42-B43D5D8718B4}" srcId="{ACA5E13C-477B-4799-93C5-191FD5147961}" destId="{2634B4EC-FDEA-414C-AE76-243ABD35537B}" srcOrd="0" destOrd="0" parTransId="{A8B51751-822F-4CFB-87FD-0E8B640E6C1B}" sibTransId="{2C72E848-649D-4C96-A402-75E155F8FA85}"/>
    <dgm:cxn modelId="{518DBF7B-9823-054E-B52F-7A726FC7D1BF}" type="presOf" srcId="{A183B4B6-022B-4638-B8DF-9C2778E3BB5E}" destId="{26CCB258-8995-D340-ADD1-9212D99DB360}" srcOrd="0" destOrd="0" presId="urn:microsoft.com/office/officeart/2005/8/layout/list1"/>
    <dgm:cxn modelId="{722FF790-1E2A-4E43-A149-6AEE42EF971E}" type="presOf" srcId="{2F7ADE20-013E-4923-A73A-51B707A90BDE}" destId="{8E892CF3-81E9-844D-BD05-513E7776A765}" srcOrd="0" destOrd="0" presId="urn:microsoft.com/office/officeart/2005/8/layout/list1"/>
    <dgm:cxn modelId="{99C328B5-07A9-274B-B246-B227FB0A162F}" type="presOf" srcId="{A308B748-C34D-4928-BF42-37CAD576B995}" destId="{59725E08-1E6F-3B4F-9FC5-5984BB89B6AB}" srcOrd="0" destOrd="2" presId="urn:microsoft.com/office/officeart/2005/8/layout/list1"/>
    <dgm:cxn modelId="{85A00EBD-D044-2840-B093-DAFFD444D336}" type="presOf" srcId="{21EA436C-8F6C-4A58-813D-F8D5E7C3A7DB}" destId="{2C8DC427-374D-3248-A3B3-2FFC73086237}" srcOrd="0" destOrd="0" presId="urn:microsoft.com/office/officeart/2005/8/layout/list1"/>
    <dgm:cxn modelId="{A1E4AEBD-F4DB-415C-B1E9-1B7885140F75}" srcId="{2F7ADE20-013E-4923-A73A-51B707A90BDE}" destId="{455C577B-2F72-45A7-85B5-8FCC3142B534}" srcOrd="1" destOrd="0" parTransId="{EC19A84C-FDB8-4D55-A272-075F7D41C908}" sibTransId="{339FF599-002F-434B-930C-7A747A486CD6}"/>
    <dgm:cxn modelId="{B9EAE0C7-4B96-1A44-AC57-5A8F35476709}" type="presOf" srcId="{455C577B-2F72-45A7-85B5-8FCC3142B534}" destId="{F07EEE8D-D731-0747-B13F-ED7B494C27DF}" srcOrd="1" destOrd="0" presId="urn:microsoft.com/office/officeart/2005/8/layout/list1"/>
    <dgm:cxn modelId="{E56735CF-58A3-F749-9C83-ACF4D1BD68C1}" type="presOf" srcId="{A82CB36F-8742-4E8D-953D-D7F14AA647ED}" destId="{59725E08-1E6F-3B4F-9FC5-5984BB89B6AB}" srcOrd="0" destOrd="1" presId="urn:microsoft.com/office/officeart/2005/8/layout/list1"/>
    <dgm:cxn modelId="{6EF414DB-8352-F544-8FE3-424078D9FD71}" type="presOf" srcId="{ACA5E13C-477B-4799-93C5-191FD5147961}" destId="{ED71E16F-7391-1C47-A6A9-216E93A5EAEC}" srcOrd="0" destOrd="0" presId="urn:microsoft.com/office/officeart/2005/8/layout/list1"/>
    <dgm:cxn modelId="{8B40DEF3-E054-407D-827F-95F4D9EDFB57}" srcId="{2634B4EC-FDEA-414C-AE76-243ABD35537B}" destId="{A82CB36F-8742-4E8D-953D-D7F14AA647ED}" srcOrd="0" destOrd="0" parTransId="{942F79FD-85D9-4137-860B-B6768C9C2E24}" sibTransId="{74D7F6CC-AF33-45B4-B252-E0711D5A623A}"/>
    <dgm:cxn modelId="{4CD83CF9-B52C-1845-89BE-820F923708D6}" type="presOf" srcId="{ACA5E13C-477B-4799-93C5-191FD5147961}" destId="{82C23FBD-80F6-2F4B-A81C-F324B0FCBD6F}" srcOrd="1" destOrd="0" presId="urn:microsoft.com/office/officeart/2005/8/layout/list1"/>
    <dgm:cxn modelId="{E0D0DF28-5C09-E042-BFD0-935B8E6640B3}" type="presParOf" srcId="{8E892CF3-81E9-844D-BD05-513E7776A765}" destId="{04C96308-75EB-DC49-91E5-DA4407BA4DC6}" srcOrd="0" destOrd="0" presId="urn:microsoft.com/office/officeart/2005/8/layout/list1"/>
    <dgm:cxn modelId="{B99383E5-6C55-6F4F-96F8-37AE6712AC71}" type="presParOf" srcId="{04C96308-75EB-DC49-91E5-DA4407BA4DC6}" destId="{26CCB258-8995-D340-ADD1-9212D99DB360}" srcOrd="0" destOrd="0" presId="urn:microsoft.com/office/officeart/2005/8/layout/list1"/>
    <dgm:cxn modelId="{7FB1C435-1E41-D046-BCEC-B16F456293BD}" type="presParOf" srcId="{04C96308-75EB-DC49-91E5-DA4407BA4DC6}" destId="{827D2529-4208-D349-834E-179418D75E99}" srcOrd="1" destOrd="0" presId="urn:microsoft.com/office/officeart/2005/8/layout/list1"/>
    <dgm:cxn modelId="{4DEAF8D7-0971-2246-B4F8-E558952F8DDA}" type="presParOf" srcId="{8E892CF3-81E9-844D-BD05-513E7776A765}" destId="{49ADA942-9810-AD44-B06F-85B04D3707F6}" srcOrd="1" destOrd="0" presId="urn:microsoft.com/office/officeart/2005/8/layout/list1"/>
    <dgm:cxn modelId="{12796622-D1D2-514A-8765-8024F121A410}" type="presParOf" srcId="{8E892CF3-81E9-844D-BD05-513E7776A765}" destId="{BE2A6D25-E53D-E244-B97E-C477C43E710B}" srcOrd="2" destOrd="0" presId="urn:microsoft.com/office/officeart/2005/8/layout/list1"/>
    <dgm:cxn modelId="{0845793F-D357-3A48-9BFA-1CF7F6CC37E9}" type="presParOf" srcId="{8E892CF3-81E9-844D-BD05-513E7776A765}" destId="{F84D0512-47B1-C84B-A64A-105DC83E6461}" srcOrd="3" destOrd="0" presId="urn:microsoft.com/office/officeart/2005/8/layout/list1"/>
    <dgm:cxn modelId="{9166FEA9-C1A4-204B-A86F-6624EEDD9B82}" type="presParOf" srcId="{8E892CF3-81E9-844D-BD05-513E7776A765}" destId="{E3E1D2A5-6C33-4941-A82F-4EA5CB1CA315}" srcOrd="4" destOrd="0" presId="urn:microsoft.com/office/officeart/2005/8/layout/list1"/>
    <dgm:cxn modelId="{F034A3D8-92A7-D742-BEC3-1ABAEEB68D75}" type="presParOf" srcId="{E3E1D2A5-6C33-4941-A82F-4EA5CB1CA315}" destId="{2EA6C605-A688-C24B-8C74-A41D3FF6D630}" srcOrd="0" destOrd="0" presId="urn:microsoft.com/office/officeart/2005/8/layout/list1"/>
    <dgm:cxn modelId="{3169E8CD-82D2-C042-A968-5BE286EF1B55}" type="presParOf" srcId="{E3E1D2A5-6C33-4941-A82F-4EA5CB1CA315}" destId="{F07EEE8D-D731-0747-B13F-ED7B494C27DF}" srcOrd="1" destOrd="0" presId="urn:microsoft.com/office/officeart/2005/8/layout/list1"/>
    <dgm:cxn modelId="{94E12DB2-9CEE-E84A-A803-C8213729BF6A}" type="presParOf" srcId="{8E892CF3-81E9-844D-BD05-513E7776A765}" destId="{6FA13EB6-348C-574C-8777-73FE97843F3F}" srcOrd="5" destOrd="0" presId="urn:microsoft.com/office/officeart/2005/8/layout/list1"/>
    <dgm:cxn modelId="{D9BADFBF-7B86-B945-BD9C-0BEDF96D04EA}" type="presParOf" srcId="{8E892CF3-81E9-844D-BD05-513E7776A765}" destId="{665DE5DF-AAA7-A248-B970-B24CF02D2159}" srcOrd="6" destOrd="0" presId="urn:microsoft.com/office/officeart/2005/8/layout/list1"/>
    <dgm:cxn modelId="{A527C68C-D972-7744-BEAF-D7B509A14817}" type="presParOf" srcId="{8E892CF3-81E9-844D-BD05-513E7776A765}" destId="{FBE1637F-9FF5-214A-B3FB-0D2B9A5C6A68}" srcOrd="7" destOrd="0" presId="urn:microsoft.com/office/officeart/2005/8/layout/list1"/>
    <dgm:cxn modelId="{7151D8AD-DF60-A442-8F4C-F5713A8ED8B5}" type="presParOf" srcId="{8E892CF3-81E9-844D-BD05-513E7776A765}" destId="{EECCB86C-0514-8F46-9B91-1D4D18AE7032}" srcOrd="8" destOrd="0" presId="urn:microsoft.com/office/officeart/2005/8/layout/list1"/>
    <dgm:cxn modelId="{7B02836B-CB45-1C49-A17D-717DBFBEEA79}" type="presParOf" srcId="{EECCB86C-0514-8F46-9B91-1D4D18AE7032}" destId="{2C8DC427-374D-3248-A3B3-2FFC73086237}" srcOrd="0" destOrd="0" presId="urn:microsoft.com/office/officeart/2005/8/layout/list1"/>
    <dgm:cxn modelId="{D9A9FD21-299A-2840-8D88-F6658F07B313}" type="presParOf" srcId="{EECCB86C-0514-8F46-9B91-1D4D18AE7032}" destId="{E329AF42-3293-EB47-A192-C4F108F3167D}" srcOrd="1" destOrd="0" presId="urn:microsoft.com/office/officeart/2005/8/layout/list1"/>
    <dgm:cxn modelId="{E785DA91-89B2-0F48-86D5-77F37BEC4B02}" type="presParOf" srcId="{8E892CF3-81E9-844D-BD05-513E7776A765}" destId="{B10C9552-C0F2-F74C-8BE5-FE19BA3E7F42}" srcOrd="9" destOrd="0" presId="urn:microsoft.com/office/officeart/2005/8/layout/list1"/>
    <dgm:cxn modelId="{2F12155E-BD79-F64C-9B31-7327E886DA41}" type="presParOf" srcId="{8E892CF3-81E9-844D-BD05-513E7776A765}" destId="{92CBAEA6-C808-E646-B6EE-67E10C3099E2}" srcOrd="10" destOrd="0" presId="urn:microsoft.com/office/officeart/2005/8/layout/list1"/>
    <dgm:cxn modelId="{680FC697-0EC7-7F48-B327-926CAE6A5DC2}" type="presParOf" srcId="{8E892CF3-81E9-844D-BD05-513E7776A765}" destId="{7288F9AB-BE93-654A-9E87-ECADBEE923AE}" srcOrd="11" destOrd="0" presId="urn:microsoft.com/office/officeart/2005/8/layout/list1"/>
    <dgm:cxn modelId="{7CF1E51D-FB8A-EF46-8E66-A59719E2A298}" type="presParOf" srcId="{8E892CF3-81E9-844D-BD05-513E7776A765}" destId="{FD5BD22D-CEE7-0C4A-9326-6814E0FD0505}" srcOrd="12" destOrd="0" presId="urn:microsoft.com/office/officeart/2005/8/layout/list1"/>
    <dgm:cxn modelId="{2DA7626C-4876-204D-9BEE-4FCF3B42F8AE}" type="presParOf" srcId="{FD5BD22D-CEE7-0C4A-9326-6814E0FD0505}" destId="{ED71E16F-7391-1C47-A6A9-216E93A5EAEC}" srcOrd="0" destOrd="0" presId="urn:microsoft.com/office/officeart/2005/8/layout/list1"/>
    <dgm:cxn modelId="{8376582A-3EF7-9249-993A-FB514AC80D78}" type="presParOf" srcId="{FD5BD22D-CEE7-0C4A-9326-6814E0FD0505}" destId="{82C23FBD-80F6-2F4B-A81C-F324B0FCBD6F}" srcOrd="1" destOrd="0" presId="urn:microsoft.com/office/officeart/2005/8/layout/list1"/>
    <dgm:cxn modelId="{DE38E071-1173-C741-A6E7-F814A30A269A}" type="presParOf" srcId="{8E892CF3-81E9-844D-BD05-513E7776A765}" destId="{BD327549-D979-7943-AFC5-6C4B9D248C8B}" srcOrd="13" destOrd="0" presId="urn:microsoft.com/office/officeart/2005/8/layout/list1"/>
    <dgm:cxn modelId="{748F1675-7460-574B-BF88-28EAA31F5937}" type="presParOf" srcId="{8E892CF3-81E9-844D-BD05-513E7776A765}" destId="{59725E08-1E6F-3B4F-9FC5-5984BB89B6A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B15819-7FD4-4D48-AD75-635368B0A6D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E15BB5-0C7B-480C-B8DA-E690C09F8FBC}">
      <dgm:prSet/>
      <dgm:spPr/>
      <dgm:t>
        <a:bodyPr/>
        <a:lstStyle/>
        <a:p>
          <a:r>
            <a:rPr lang="en-US" dirty="0"/>
            <a:t>1. What is embedding </a:t>
          </a:r>
        </a:p>
      </dgm:t>
    </dgm:pt>
    <dgm:pt modelId="{FA0844A3-9368-465D-8662-7DEA15AECCEC}" type="parTrans" cxnId="{24C7470D-D1B7-4FED-88ED-FF575FCB67A1}">
      <dgm:prSet/>
      <dgm:spPr/>
      <dgm:t>
        <a:bodyPr/>
        <a:lstStyle/>
        <a:p>
          <a:endParaRPr lang="en-US"/>
        </a:p>
      </dgm:t>
    </dgm:pt>
    <dgm:pt modelId="{E0A4856A-6EB6-4FE6-9694-0B1216CA363B}" type="sibTrans" cxnId="{24C7470D-D1B7-4FED-88ED-FF575FCB67A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96FC41E-F96D-4B1A-A7CB-0AE90C7D9BEC}">
      <dgm:prSet/>
      <dgm:spPr/>
      <dgm:t>
        <a:bodyPr/>
        <a:lstStyle/>
        <a:p>
          <a:r>
            <a:rPr lang="en-US" dirty="0"/>
            <a:t>2. Why we need word embedding</a:t>
          </a:r>
        </a:p>
      </dgm:t>
    </dgm:pt>
    <dgm:pt modelId="{A790E6CD-D809-487B-87B0-2726DFF00FA9}" type="parTrans" cxnId="{B94ACB68-020F-4318-946D-74B74035BFF3}">
      <dgm:prSet/>
      <dgm:spPr/>
      <dgm:t>
        <a:bodyPr/>
        <a:lstStyle/>
        <a:p>
          <a:endParaRPr lang="en-US"/>
        </a:p>
      </dgm:t>
    </dgm:pt>
    <dgm:pt modelId="{2D01C24A-AB41-4BC4-BC70-DD1680076CAA}" type="sibTrans" cxnId="{B94ACB68-020F-4318-946D-74B74035BFF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CA60139-6C37-4B0E-9724-265B3D940D1F}">
      <dgm:prSet/>
      <dgm:spPr/>
      <dgm:t>
        <a:bodyPr/>
        <a:lstStyle/>
        <a:p>
          <a:r>
            <a:rPr lang="en-US"/>
            <a:t>3. How do we implement word embedding; </a:t>
          </a:r>
        </a:p>
      </dgm:t>
    </dgm:pt>
    <dgm:pt modelId="{3BD20370-0C6D-44BF-9557-3B0EF17AAD3C}" type="parTrans" cxnId="{5269BEE7-185B-479D-917C-85DA3E1C62B5}">
      <dgm:prSet/>
      <dgm:spPr/>
      <dgm:t>
        <a:bodyPr/>
        <a:lstStyle/>
        <a:p>
          <a:endParaRPr lang="en-US"/>
        </a:p>
      </dgm:t>
    </dgm:pt>
    <dgm:pt modelId="{3E3445BC-08AF-4DB9-A445-CCA1A33DD185}" type="sibTrans" cxnId="{5269BEE7-185B-479D-917C-85DA3E1C62B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4F6D5D7-1600-4DD9-A536-7744173B4A5F}">
      <dgm:prSet/>
      <dgm:spPr/>
      <dgm:t>
        <a:bodyPr/>
        <a:lstStyle/>
        <a:p>
          <a:r>
            <a:rPr lang="en-US"/>
            <a:t>One-hot; PCA, SVD</a:t>
          </a:r>
        </a:p>
      </dgm:t>
    </dgm:pt>
    <dgm:pt modelId="{4CB4C02C-095C-428B-9FC6-7BD3C3DF4E2D}" type="parTrans" cxnId="{5DDCCA5F-FA2A-4D07-A902-D32111A981AA}">
      <dgm:prSet/>
      <dgm:spPr/>
      <dgm:t>
        <a:bodyPr/>
        <a:lstStyle/>
        <a:p>
          <a:endParaRPr lang="en-US"/>
        </a:p>
      </dgm:t>
    </dgm:pt>
    <dgm:pt modelId="{A57ABD4B-E7B5-44C2-9A06-C8AFAFD2F3EC}" type="sibTrans" cxnId="{5DDCCA5F-FA2A-4D07-A902-D32111A981AA}">
      <dgm:prSet/>
      <dgm:spPr/>
      <dgm:t>
        <a:bodyPr/>
        <a:lstStyle/>
        <a:p>
          <a:endParaRPr lang="en-US"/>
        </a:p>
      </dgm:t>
    </dgm:pt>
    <dgm:pt modelId="{BA8DB8CD-9B97-4A14-A4A2-32D08E555654}">
      <dgm:prSet/>
      <dgm:spPr/>
      <dgm:t>
        <a:bodyPr/>
        <a:lstStyle/>
        <a:p>
          <a:r>
            <a:rPr lang="en-US" dirty="0"/>
            <a:t>4. What is the word embedding </a:t>
          </a:r>
        </a:p>
      </dgm:t>
    </dgm:pt>
    <dgm:pt modelId="{F4983E70-79FB-4EF0-BBCB-D8AC72F408DA}" type="parTrans" cxnId="{A85D7F91-4D05-41BF-9C42-DC83C5DC4970}">
      <dgm:prSet/>
      <dgm:spPr/>
      <dgm:t>
        <a:bodyPr/>
        <a:lstStyle/>
        <a:p>
          <a:endParaRPr lang="en-US"/>
        </a:p>
      </dgm:t>
    </dgm:pt>
    <dgm:pt modelId="{496DD398-7FFF-4939-BB81-E7270D19FC86}" type="sibTrans" cxnId="{A85D7F91-4D05-41BF-9C42-DC83C5DC497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225CD5B-E886-0045-B85E-983C09AC6576}" type="pres">
      <dgm:prSet presAssocID="{78B15819-7FD4-4D48-AD75-635368B0A6D8}" presName="Name0" presStyleCnt="0">
        <dgm:presLayoutVars>
          <dgm:animLvl val="lvl"/>
          <dgm:resizeHandles val="exact"/>
        </dgm:presLayoutVars>
      </dgm:prSet>
      <dgm:spPr/>
    </dgm:pt>
    <dgm:pt modelId="{B7E92ED8-D646-8D46-B5F6-32A94F6D642C}" type="pres">
      <dgm:prSet presAssocID="{13E15BB5-0C7B-480C-B8DA-E690C09F8FBC}" presName="compositeNode" presStyleCnt="0">
        <dgm:presLayoutVars>
          <dgm:bulletEnabled val="1"/>
        </dgm:presLayoutVars>
      </dgm:prSet>
      <dgm:spPr/>
    </dgm:pt>
    <dgm:pt modelId="{F8497804-4A30-E846-BAA4-AC0877EED0D5}" type="pres">
      <dgm:prSet presAssocID="{13E15BB5-0C7B-480C-B8DA-E690C09F8FBC}" presName="bgRect" presStyleLbl="bgAccFollowNode1" presStyleIdx="0" presStyleCnt="4"/>
      <dgm:spPr/>
    </dgm:pt>
    <dgm:pt modelId="{448179EB-2397-A346-AF9D-9A45E5C39B25}" type="pres">
      <dgm:prSet presAssocID="{E0A4856A-6EB6-4FE6-9694-0B1216CA363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072BBF23-9B4C-144A-A23E-87738CC073B4}" type="pres">
      <dgm:prSet presAssocID="{13E15BB5-0C7B-480C-B8DA-E690C09F8FBC}" presName="bottomLine" presStyleLbl="alignNode1" presStyleIdx="1" presStyleCnt="8">
        <dgm:presLayoutVars/>
      </dgm:prSet>
      <dgm:spPr/>
    </dgm:pt>
    <dgm:pt modelId="{778239B9-3082-2348-9417-357701B9E9F1}" type="pres">
      <dgm:prSet presAssocID="{13E15BB5-0C7B-480C-B8DA-E690C09F8FBC}" presName="nodeText" presStyleLbl="bgAccFollowNode1" presStyleIdx="0" presStyleCnt="4">
        <dgm:presLayoutVars>
          <dgm:bulletEnabled val="1"/>
        </dgm:presLayoutVars>
      </dgm:prSet>
      <dgm:spPr/>
    </dgm:pt>
    <dgm:pt modelId="{14B526A0-9694-0C4B-A42C-13BF86BB2B59}" type="pres">
      <dgm:prSet presAssocID="{E0A4856A-6EB6-4FE6-9694-0B1216CA363B}" presName="sibTrans" presStyleCnt="0"/>
      <dgm:spPr/>
    </dgm:pt>
    <dgm:pt modelId="{A6953697-B717-F74E-840D-649F3BBBFE6D}" type="pres">
      <dgm:prSet presAssocID="{996FC41E-F96D-4B1A-A7CB-0AE90C7D9BEC}" presName="compositeNode" presStyleCnt="0">
        <dgm:presLayoutVars>
          <dgm:bulletEnabled val="1"/>
        </dgm:presLayoutVars>
      </dgm:prSet>
      <dgm:spPr/>
    </dgm:pt>
    <dgm:pt modelId="{12654E96-F871-704A-B30F-D48FE741B4B5}" type="pres">
      <dgm:prSet presAssocID="{996FC41E-F96D-4B1A-A7CB-0AE90C7D9BEC}" presName="bgRect" presStyleLbl="bgAccFollowNode1" presStyleIdx="1" presStyleCnt="4"/>
      <dgm:spPr/>
    </dgm:pt>
    <dgm:pt modelId="{EF8500A8-0BBA-7E45-A563-66EC2D3475DD}" type="pres">
      <dgm:prSet presAssocID="{2D01C24A-AB41-4BC4-BC70-DD1680076CAA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049B396-C055-A84F-ACD8-E891D1A3E179}" type="pres">
      <dgm:prSet presAssocID="{996FC41E-F96D-4B1A-A7CB-0AE90C7D9BEC}" presName="bottomLine" presStyleLbl="alignNode1" presStyleIdx="3" presStyleCnt="8">
        <dgm:presLayoutVars/>
      </dgm:prSet>
      <dgm:spPr/>
    </dgm:pt>
    <dgm:pt modelId="{A57A6482-B35A-5A4A-B22B-D88727C3F0A3}" type="pres">
      <dgm:prSet presAssocID="{996FC41E-F96D-4B1A-A7CB-0AE90C7D9BEC}" presName="nodeText" presStyleLbl="bgAccFollowNode1" presStyleIdx="1" presStyleCnt="4">
        <dgm:presLayoutVars>
          <dgm:bulletEnabled val="1"/>
        </dgm:presLayoutVars>
      </dgm:prSet>
      <dgm:spPr/>
    </dgm:pt>
    <dgm:pt modelId="{2D93ABC3-183E-DD4F-8039-3CD947307E87}" type="pres">
      <dgm:prSet presAssocID="{2D01C24A-AB41-4BC4-BC70-DD1680076CAA}" presName="sibTrans" presStyleCnt="0"/>
      <dgm:spPr/>
    </dgm:pt>
    <dgm:pt modelId="{BF22C007-F373-0D47-B24F-700736E1C88E}" type="pres">
      <dgm:prSet presAssocID="{ECA60139-6C37-4B0E-9724-265B3D940D1F}" presName="compositeNode" presStyleCnt="0">
        <dgm:presLayoutVars>
          <dgm:bulletEnabled val="1"/>
        </dgm:presLayoutVars>
      </dgm:prSet>
      <dgm:spPr/>
    </dgm:pt>
    <dgm:pt modelId="{F83AE649-183D-3E48-AA58-9A950BA2C816}" type="pres">
      <dgm:prSet presAssocID="{ECA60139-6C37-4B0E-9724-265B3D940D1F}" presName="bgRect" presStyleLbl="bgAccFollowNode1" presStyleIdx="2" presStyleCnt="4"/>
      <dgm:spPr/>
    </dgm:pt>
    <dgm:pt modelId="{B6ABD6C7-4402-764E-87D1-0CAB4CA14FBB}" type="pres">
      <dgm:prSet presAssocID="{3E3445BC-08AF-4DB9-A445-CCA1A33DD185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10036906-FD9A-DB42-9686-76B17BA41149}" type="pres">
      <dgm:prSet presAssocID="{ECA60139-6C37-4B0E-9724-265B3D940D1F}" presName="bottomLine" presStyleLbl="alignNode1" presStyleIdx="5" presStyleCnt="8">
        <dgm:presLayoutVars/>
      </dgm:prSet>
      <dgm:spPr/>
    </dgm:pt>
    <dgm:pt modelId="{FB4F5E3D-FE33-4B44-9E57-EEB1D0E9A263}" type="pres">
      <dgm:prSet presAssocID="{ECA60139-6C37-4B0E-9724-265B3D940D1F}" presName="nodeText" presStyleLbl="bgAccFollowNode1" presStyleIdx="2" presStyleCnt="4">
        <dgm:presLayoutVars>
          <dgm:bulletEnabled val="1"/>
        </dgm:presLayoutVars>
      </dgm:prSet>
      <dgm:spPr/>
    </dgm:pt>
    <dgm:pt modelId="{B4A5CA81-F732-8243-86C9-3E49FA19CB91}" type="pres">
      <dgm:prSet presAssocID="{3E3445BC-08AF-4DB9-A445-CCA1A33DD185}" presName="sibTrans" presStyleCnt="0"/>
      <dgm:spPr/>
    </dgm:pt>
    <dgm:pt modelId="{371097B8-937C-EE4A-B16B-40DA5D229A6A}" type="pres">
      <dgm:prSet presAssocID="{BA8DB8CD-9B97-4A14-A4A2-32D08E555654}" presName="compositeNode" presStyleCnt="0">
        <dgm:presLayoutVars>
          <dgm:bulletEnabled val="1"/>
        </dgm:presLayoutVars>
      </dgm:prSet>
      <dgm:spPr/>
    </dgm:pt>
    <dgm:pt modelId="{5739CEAC-6F21-7D41-84E3-E3AAB12EBF70}" type="pres">
      <dgm:prSet presAssocID="{BA8DB8CD-9B97-4A14-A4A2-32D08E555654}" presName="bgRect" presStyleLbl="bgAccFollowNode1" presStyleIdx="3" presStyleCnt="4"/>
      <dgm:spPr/>
    </dgm:pt>
    <dgm:pt modelId="{BE3C546B-7FE8-4344-BF3B-E249CACD72CE}" type="pres">
      <dgm:prSet presAssocID="{496DD398-7FFF-4939-BB81-E7270D19FC86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204586E1-BC4F-0946-9276-5A34BD0E0EEE}" type="pres">
      <dgm:prSet presAssocID="{BA8DB8CD-9B97-4A14-A4A2-32D08E555654}" presName="bottomLine" presStyleLbl="alignNode1" presStyleIdx="7" presStyleCnt="8">
        <dgm:presLayoutVars/>
      </dgm:prSet>
      <dgm:spPr/>
    </dgm:pt>
    <dgm:pt modelId="{83FA3DAA-ED2D-3C49-9662-3871CAFDA030}" type="pres">
      <dgm:prSet presAssocID="{BA8DB8CD-9B97-4A14-A4A2-32D08E555654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5E68F401-19E0-DB4E-92C1-F757B0E4BEAD}" type="presOf" srcId="{BA8DB8CD-9B97-4A14-A4A2-32D08E555654}" destId="{83FA3DAA-ED2D-3C49-9662-3871CAFDA030}" srcOrd="1" destOrd="0" presId="urn:microsoft.com/office/officeart/2016/7/layout/BasicLinearProcessNumbered"/>
    <dgm:cxn modelId="{03470909-746B-E440-A39D-7EB9A18DFB52}" type="presOf" srcId="{64F6D5D7-1600-4DD9-A536-7744173B4A5F}" destId="{FB4F5E3D-FE33-4B44-9E57-EEB1D0E9A263}" srcOrd="0" destOrd="1" presId="urn:microsoft.com/office/officeart/2016/7/layout/BasicLinearProcessNumbered"/>
    <dgm:cxn modelId="{24C7470D-D1B7-4FED-88ED-FF575FCB67A1}" srcId="{78B15819-7FD4-4D48-AD75-635368B0A6D8}" destId="{13E15BB5-0C7B-480C-B8DA-E690C09F8FBC}" srcOrd="0" destOrd="0" parTransId="{FA0844A3-9368-465D-8662-7DEA15AECCEC}" sibTransId="{E0A4856A-6EB6-4FE6-9694-0B1216CA363B}"/>
    <dgm:cxn modelId="{F10DE33F-4A99-C047-8114-5577EE95F437}" type="presOf" srcId="{996FC41E-F96D-4B1A-A7CB-0AE90C7D9BEC}" destId="{12654E96-F871-704A-B30F-D48FE741B4B5}" srcOrd="0" destOrd="0" presId="urn:microsoft.com/office/officeart/2016/7/layout/BasicLinearProcessNumbered"/>
    <dgm:cxn modelId="{DD28F240-8D1A-1C4B-B59A-CE65EB0E6E83}" type="presOf" srcId="{BA8DB8CD-9B97-4A14-A4A2-32D08E555654}" destId="{5739CEAC-6F21-7D41-84E3-E3AAB12EBF70}" srcOrd="0" destOrd="0" presId="urn:microsoft.com/office/officeart/2016/7/layout/BasicLinearProcessNumbered"/>
    <dgm:cxn modelId="{6374CA52-BED3-1840-B9C7-B64D5152F2C5}" type="presOf" srcId="{78B15819-7FD4-4D48-AD75-635368B0A6D8}" destId="{C225CD5B-E886-0045-B85E-983C09AC6576}" srcOrd="0" destOrd="0" presId="urn:microsoft.com/office/officeart/2016/7/layout/BasicLinearProcessNumbered"/>
    <dgm:cxn modelId="{8F6A8353-C3AE-BB48-861B-2EAE72BC54F8}" type="presOf" srcId="{3E3445BC-08AF-4DB9-A445-CCA1A33DD185}" destId="{B6ABD6C7-4402-764E-87D1-0CAB4CA14FBB}" srcOrd="0" destOrd="0" presId="urn:microsoft.com/office/officeart/2016/7/layout/BasicLinearProcessNumbered"/>
    <dgm:cxn modelId="{4770BF5F-3093-0A4E-A0F9-A9BEA1F0DCA1}" type="presOf" srcId="{13E15BB5-0C7B-480C-B8DA-E690C09F8FBC}" destId="{778239B9-3082-2348-9417-357701B9E9F1}" srcOrd="1" destOrd="0" presId="urn:microsoft.com/office/officeart/2016/7/layout/BasicLinearProcessNumbered"/>
    <dgm:cxn modelId="{5DDCCA5F-FA2A-4D07-A902-D32111A981AA}" srcId="{ECA60139-6C37-4B0E-9724-265B3D940D1F}" destId="{64F6D5D7-1600-4DD9-A536-7744173B4A5F}" srcOrd="0" destOrd="0" parTransId="{4CB4C02C-095C-428B-9FC6-7BD3C3DF4E2D}" sibTransId="{A57ABD4B-E7B5-44C2-9A06-C8AFAFD2F3EC}"/>
    <dgm:cxn modelId="{B94ACB68-020F-4318-946D-74B74035BFF3}" srcId="{78B15819-7FD4-4D48-AD75-635368B0A6D8}" destId="{996FC41E-F96D-4B1A-A7CB-0AE90C7D9BEC}" srcOrd="1" destOrd="0" parTransId="{A790E6CD-D809-487B-87B0-2726DFF00FA9}" sibTransId="{2D01C24A-AB41-4BC4-BC70-DD1680076CAA}"/>
    <dgm:cxn modelId="{2D7C4180-69FC-DE46-99F3-0C04E2572B89}" type="presOf" srcId="{996FC41E-F96D-4B1A-A7CB-0AE90C7D9BEC}" destId="{A57A6482-B35A-5A4A-B22B-D88727C3F0A3}" srcOrd="1" destOrd="0" presId="urn:microsoft.com/office/officeart/2016/7/layout/BasicLinearProcessNumbered"/>
    <dgm:cxn modelId="{A85D7F91-4D05-41BF-9C42-DC83C5DC4970}" srcId="{78B15819-7FD4-4D48-AD75-635368B0A6D8}" destId="{BA8DB8CD-9B97-4A14-A4A2-32D08E555654}" srcOrd="3" destOrd="0" parTransId="{F4983E70-79FB-4EF0-BBCB-D8AC72F408DA}" sibTransId="{496DD398-7FFF-4939-BB81-E7270D19FC86}"/>
    <dgm:cxn modelId="{BA10E393-D08C-FC49-BB53-F9D40767A08F}" type="presOf" srcId="{E0A4856A-6EB6-4FE6-9694-0B1216CA363B}" destId="{448179EB-2397-A346-AF9D-9A45E5C39B25}" srcOrd="0" destOrd="0" presId="urn:microsoft.com/office/officeart/2016/7/layout/BasicLinearProcessNumbered"/>
    <dgm:cxn modelId="{22CCCAC2-FAEE-6449-B60B-EB382ABC81A9}" type="presOf" srcId="{2D01C24A-AB41-4BC4-BC70-DD1680076CAA}" destId="{EF8500A8-0BBA-7E45-A563-66EC2D3475DD}" srcOrd="0" destOrd="0" presId="urn:microsoft.com/office/officeart/2016/7/layout/BasicLinearProcessNumbered"/>
    <dgm:cxn modelId="{EDD69FC9-9FF0-6E49-938A-97AB4F61F748}" type="presOf" srcId="{ECA60139-6C37-4B0E-9724-265B3D940D1F}" destId="{F83AE649-183D-3E48-AA58-9A950BA2C816}" srcOrd="0" destOrd="0" presId="urn:microsoft.com/office/officeart/2016/7/layout/BasicLinearProcessNumbered"/>
    <dgm:cxn modelId="{6795A7E4-0131-3349-A934-1CBA95CAFF05}" type="presOf" srcId="{ECA60139-6C37-4B0E-9724-265B3D940D1F}" destId="{FB4F5E3D-FE33-4B44-9E57-EEB1D0E9A263}" srcOrd="1" destOrd="0" presId="urn:microsoft.com/office/officeart/2016/7/layout/BasicLinearProcessNumbered"/>
    <dgm:cxn modelId="{5269BEE7-185B-479D-917C-85DA3E1C62B5}" srcId="{78B15819-7FD4-4D48-AD75-635368B0A6D8}" destId="{ECA60139-6C37-4B0E-9724-265B3D940D1F}" srcOrd="2" destOrd="0" parTransId="{3BD20370-0C6D-44BF-9557-3B0EF17AAD3C}" sibTransId="{3E3445BC-08AF-4DB9-A445-CCA1A33DD185}"/>
    <dgm:cxn modelId="{5BFAD7F7-1CD7-5C45-BBEE-96A09A63852A}" type="presOf" srcId="{496DD398-7FFF-4939-BB81-E7270D19FC86}" destId="{BE3C546B-7FE8-4344-BF3B-E249CACD72CE}" srcOrd="0" destOrd="0" presId="urn:microsoft.com/office/officeart/2016/7/layout/BasicLinearProcessNumbered"/>
    <dgm:cxn modelId="{EFFB00F9-8A70-4545-9540-BB2647F68E1C}" type="presOf" srcId="{13E15BB5-0C7B-480C-B8DA-E690C09F8FBC}" destId="{F8497804-4A30-E846-BAA4-AC0877EED0D5}" srcOrd="0" destOrd="0" presId="urn:microsoft.com/office/officeart/2016/7/layout/BasicLinearProcessNumbered"/>
    <dgm:cxn modelId="{BD207304-ADCE-4040-822A-2D69D3B07C05}" type="presParOf" srcId="{C225CD5B-E886-0045-B85E-983C09AC6576}" destId="{B7E92ED8-D646-8D46-B5F6-32A94F6D642C}" srcOrd="0" destOrd="0" presId="urn:microsoft.com/office/officeart/2016/7/layout/BasicLinearProcessNumbered"/>
    <dgm:cxn modelId="{1BAAE93F-B0A0-3D49-9901-B9AB9275BF79}" type="presParOf" srcId="{B7E92ED8-D646-8D46-B5F6-32A94F6D642C}" destId="{F8497804-4A30-E846-BAA4-AC0877EED0D5}" srcOrd="0" destOrd="0" presId="urn:microsoft.com/office/officeart/2016/7/layout/BasicLinearProcessNumbered"/>
    <dgm:cxn modelId="{BF35F959-7E03-414E-A07E-BA79F3874164}" type="presParOf" srcId="{B7E92ED8-D646-8D46-B5F6-32A94F6D642C}" destId="{448179EB-2397-A346-AF9D-9A45E5C39B25}" srcOrd="1" destOrd="0" presId="urn:microsoft.com/office/officeart/2016/7/layout/BasicLinearProcessNumbered"/>
    <dgm:cxn modelId="{38369915-C267-E940-BA81-E25B72A576AA}" type="presParOf" srcId="{B7E92ED8-D646-8D46-B5F6-32A94F6D642C}" destId="{072BBF23-9B4C-144A-A23E-87738CC073B4}" srcOrd="2" destOrd="0" presId="urn:microsoft.com/office/officeart/2016/7/layout/BasicLinearProcessNumbered"/>
    <dgm:cxn modelId="{2101873A-9690-F24A-B796-2D4DDDB6F4DF}" type="presParOf" srcId="{B7E92ED8-D646-8D46-B5F6-32A94F6D642C}" destId="{778239B9-3082-2348-9417-357701B9E9F1}" srcOrd="3" destOrd="0" presId="urn:microsoft.com/office/officeart/2016/7/layout/BasicLinearProcessNumbered"/>
    <dgm:cxn modelId="{772D4A0B-5520-3444-A7F8-320679AECBE8}" type="presParOf" srcId="{C225CD5B-E886-0045-B85E-983C09AC6576}" destId="{14B526A0-9694-0C4B-A42C-13BF86BB2B59}" srcOrd="1" destOrd="0" presId="urn:microsoft.com/office/officeart/2016/7/layout/BasicLinearProcessNumbered"/>
    <dgm:cxn modelId="{119DAD2E-C1DB-6747-AE60-F246C344C112}" type="presParOf" srcId="{C225CD5B-E886-0045-B85E-983C09AC6576}" destId="{A6953697-B717-F74E-840D-649F3BBBFE6D}" srcOrd="2" destOrd="0" presId="urn:microsoft.com/office/officeart/2016/7/layout/BasicLinearProcessNumbered"/>
    <dgm:cxn modelId="{E4C23FCF-B7B5-9946-BDD1-7823C415C82F}" type="presParOf" srcId="{A6953697-B717-F74E-840D-649F3BBBFE6D}" destId="{12654E96-F871-704A-B30F-D48FE741B4B5}" srcOrd="0" destOrd="0" presId="urn:microsoft.com/office/officeart/2016/7/layout/BasicLinearProcessNumbered"/>
    <dgm:cxn modelId="{5CA9E215-BE4A-A94D-9092-8BBE04EAB3C1}" type="presParOf" srcId="{A6953697-B717-F74E-840D-649F3BBBFE6D}" destId="{EF8500A8-0BBA-7E45-A563-66EC2D3475DD}" srcOrd="1" destOrd="0" presId="urn:microsoft.com/office/officeart/2016/7/layout/BasicLinearProcessNumbered"/>
    <dgm:cxn modelId="{D9303FF0-0931-9340-AF0C-0ECB86DD67F2}" type="presParOf" srcId="{A6953697-B717-F74E-840D-649F3BBBFE6D}" destId="{D049B396-C055-A84F-ACD8-E891D1A3E179}" srcOrd="2" destOrd="0" presId="urn:microsoft.com/office/officeart/2016/7/layout/BasicLinearProcessNumbered"/>
    <dgm:cxn modelId="{D03590B3-3B51-B14F-BB12-8D5078FF588A}" type="presParOf" srcId="{A6953697-B717-F74E-840D-649F3BBBFE6D}" destId="{A57A6482-B35A-5A4A-B22B-D88727C3F0A3}" srcOrd="3" destOrd="0" presId="urn:microsoft.com/office/officeart/2016/7/layout/BasicLinearProcessNumbered"/>
    <dgm:cxn modelId="{E234BC4C-E088-8D47-B08A-095BD318CD6A}" type="presParOf" srcId="{C225CD5B-E886-0045-B85E-983C09AC6576}" destId="{2D93ABC3-183E-DD4F-8039-3CD947307E87}" srcOrd="3" destOrd="0" presId="urn:microsoft.com/office/officeart/2016/7/layout/BasicLinearProcessNumbered"/>
    <dgm:cxn modelId="{4CD96FD5-DEFF-444F-94D9-AF70A66738FA}" type="presParOf" srcId="{C225CD5B-E886-0045-B85E-983C09AC6576}" destId="{BF22C007-F373-0D47-B24F-700736E1C88E}" srcOrd="4" destOrd="0" presId="urn:microsoft.com/office/officeart/2016/7/layout/BasicLinearProcessNumbered"/>
    <dgm:cxn modelId="{998BA1BB-6B82-E24B-B411-C577BCAC9D03}" type="presParOf" srcId="{BF22C007-F373-0D47-B24F-700736E1C88E}" destId="{F83AE649-183D-3E48-AA58-9A950BA2C816}" srcOrd="0" destOrd="0" presId="urn:microsoft.com/office/officeart/2016/7/layout/BasicLinearProcessNumbered"/>
    <dgm:cxn modelId="{08B4B622-3235-174D-A028-68F4920B9FDF}" type="presParOf" srcId="{BF22C007-F373-0D47-B24F-700736E1C88E}" destId="{B6ABD6C7-4402-764E-87D1-0CAB4CA14FBB}" srcOrd="1" destOrd="0" presId="urn:microsoft.com/office/officeart/2016/7/layout/BasicLinearProcessNumbered"/>
    <dgm:cxn modelId="{B894D080-E3EF-1A4A-892C-7E2F9904B98B}" type="presParOf" srcId="{BF22C007-F373-0D47-B24F-700736E1C88E}" destId="{10036906-FD9A-DB42-9686-76B17BA41149}" srcOrd="2" destOrd="0" presId="urn:microsoft.com/office/officeart/2016/7/layout/BasicLinearProcessNumbered"/>
    <dgm:cxn modelId="{0F0C58BA-F0C7-DD49-AA65-1DF6A1D9AA2F}" type="presParOf" srcId="{BF22C007-F373-0D47-B24F-700736E1C88E}" destId="{FB4F5E3D-FE33-4B44-9E57-EEB1D0E9A263}" srcOrd="3" destOrd="0" presId="urn:microsoft.com/office/officeart/2016/7/layout/BasicLinearProcessNumbered"/>
    <dgm:cxn modelId="{C97FF85E-B160-3B4F-972D-770B17179EBD}" type="presParOf" srcId="{C225CD5B-E886-0045-B85E-983C09AC6576}" destId="{B4A5CA81-F732-8243-86C9-3E49FA19CB91}" srcOrd="5" destOrd="0" presId="urn:microsoft.com/office/officeart/2016/7/layout/BasicLinearProcessNumbered"/>
    <dgm:cxn modelId="{854E9F5B-31D8-324F-8027-CC4526882DB9}" type="presParOf" srcId="{C225CD5B-E886-0045-B85E-983C09AC6576}" destId="{371097B8-937C-EE4A-B16B-40DA5D229A6A}" srcOrd="6" destOrd="0" presId="urn:microsoft.com/office/officeart/2016/7/layout/BasicLinearProcessNumbered"/>
    <dgm:cxn modelId="{235BB274-7566-2048-9869-07486F4C5CD5}" type="presParOf" srcId="{371097B8-937C-EE4A-B16B-40DA5D229A6A}" destId="{5739CEAC-6F21-7D41-84E3-E3AAB12EBF70}" srcOrd="0" destOrd="0" presId="urn:microsoft.com/office/officeart/2016/7/layout/BasicLinearProcessNumbered"/>
    <dgm:cxn modelId="{B0AD5F71-7B49-9F4B-9F76-266E3420CCAB}" type="presParOf" srcId="{371097B8-937C-EE4A-B16B-40DA5D229A6A}" destId="{BE3C546B-7FE8-4344-BF3B-E249CACD72CE}" srcOrd="1" destOrd="0" presId="urn:microsoft.com/office/officeart/2016/7/layout/BasicLinearProcessNumbered"/>
    <dgm:cxn modelId="{10FDD964-20C7-644C-B87E-7B7803391361}" type="presParOf" srcId="{371097B8-937C-EE4A-B16B-40DA5D229A6A}" destId="{204586E1-BC4F-0946-9276-5A34BD0E0EEE}" srcOrd="2" destOrd="0" presId="urn:microsoft.com/office/officeart/2016/7/layout/BasicLinearProcessNumbered"/>
    <dgm:cxn modelId="{2C33422B-0985-2F4D-9B0A-72CE501D88C6}" type="presParOf" srcId="{371097B8-937C-EE4A-B16B-40DA5D229A6A}" destId="{83FA3DAA-ED2D-3C49-9662-3871CAFDA03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7ADB5F-7294-4F7D-8BC8-42153FE038D2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B228FE1F-1CC8-4EDA-9405-BEFD7601BAE6}">
      <dgm:prSet/>
      <dgm:spPr/>
      <dgm:t>
        <a:bodyPr/>
        <a:lstStyle/>
        <a:p>
          <a:r>
            <a:rPr lang="en-US"/>
            <a:t>Why do we need to represent words and text? </a:t>
          </a:r>
        </a:p>
      </dgm:t>
    </dgm:pt>
    <dgm:pt modelId="{61A639E2-0BFD-44E3-A592-2F96E173417D}" type="parTrans" cxnId="{C72D40AE-4D5D-4725-85C3-045ECE180320}">
      <dgm:prSet/>
      <dgm:spPr/>
      <dgm:t>
        <a:bodyPr/>
        <a:lstStyle/>
        <a:p>
          <a:endParaRPr lang="en-US"/>
        </a:p>
      </dgm:t>
    </dgm:pt>
    <dgm:pt modelId="{A999DEA4-EC00-41B0-B69E-E040BB4D22D9}" type="sibTrans" cxnId="{C72D40AE-4D5D-4725-85C3-045ECE180320}">
      <dgm:prSet/>
      <dgm:spPr/>
      <dgm:t>
        <a:bodyPr/>
        <a:lstStyle/>
        <a:p>
          <a:endParaRPr lang="en-US"/>
        </a:p>
      </dgm:t>
    </dgm:pt>
    <dgm:pt modelId="{D2261492-9A9E-40C0-925B-DC00879F9EDA}">
      <dgm:prSet/>
      <dgm:spPr/>
      <dgm:t>
        <a:bodyPr/>
        <a:lstStyle/>
        <a:p>
          <a:r>
            <a:rPr lang="en-US"/>
            <a:t>The only could be computing is number for computers. </a:t>
          </a:r>
        </a:p>
      </dgm:t>
    </dgm:pt>
    <dgm:pt modelId="{2250D863-C436-480C-BE82-D652864911CA}" type="parTrans" cxnId="{A542DB9A-F4BF-45F0-8A58-985A32D142B0}">
      <dgm:prSet/>
      <dgm:spPr/>
      <dgm:t>
        <a:bodyPr/>
        <a:lstStyle/>
        <a:p>
          <a:endParaRPr lang="en-US"/>
        </a:p>
      </dgm:t>
    </dgm:pt>
    <dgm:pt modelId="{A64E4BE7-F0F2-4EBD-8BC7-5DE086DAEF85}" type="sibTrans" cxnId="{A542DB9A-F4BF-45F0-8A58-985A32D142B0}">
      <dgm:prSet/>
      <dgm:spPr/>
      <dgm:t>
        <a:bodyPr/>
        <a:lstStyle/>
        <a:p>
          <a:endParaRPr lang="en-US"/>
        </a:p>
      </dgm:t>
    </dgm:pt>
    <dgm:pt modelId="{B884D85E-2724-4BD4-8777-593F9856A80C}">
      <dgm:prSet/>
      <dgm:spPr/>
      <dgm:t>
        <a:bodyPr/>
        <a:lstStyle/>
        <a:p>
          <a:r>
            <a:rPr lang="en-US"/>
            <a:t>How to represent words?</a:t>
          </a:r>
        </a:p>
      </dgm:t>
    </dgm:pt>
    <dgm:pt modelId="{DEC666DF-259B-423A-944E-BD298BC9DEF5}" type="parTrans" cxnId="{F0C4F3F6-CF30-4F70-90A9-942414FE86C7}">
      <dgm:prSet/>
      <dgm:spPr/>
      <dgm:t>
        <a:bodyPr/>
        <a:lstStyle/>
        <a:p>
          <a:endParaRPr lang="en-US"/>
        </a:p>
      </dgm:t>
    </dgm:pt>
    <dgm:pt modelId="{847C57CA-038C-411C-8782-E743783BE708}" type="sibTrans" cxnId="{F0C4F3F6-CF30-4F70-90A9-942414FE86C7}">
      <dgm:prSet/>
      <dgm:spPr/>
      <dgm:t>
        <a:bodyPr/>
        <a:lstStyle/>
        <a:p>
          <a:endParaRPr lang="en-US"/>
        </a:p>
      </dgm:t>
    </dgm:pt>
    <dgm:pt modelId="{F51604A2-432A-4EBF-A63E-133CEFF772DF}">
      <dgm:prSet/>
      <dgm:spPr/>
      <dgm:t>
        <a:bodyPr/>
        <a:lstStyle/>
        <a:p>
          <a:r>
            <a:rPr lang="en-US"/>
            <a:t>ASCII: a, b, c : 97, 98, ‘abc’: 979899</a:t>
          </a:r>
        </a:p>
      </dgm:t>
    </dgm:pt>
    <dgm:pt modelId="{C24275BD-A755-4B6D-95BF-18CC4D8A0614}" type="parTrans" cxnId="{34E8F33D-93FF-44CF-84D6-B243487A4E7E}">
      <dgm:prSet/>
      <dgm:spPr/>
      <dgm:t>
        <a:bodyPr/>
        <a:lstStyle/>
        <a:p>
          <a:endParaRPr lang="en-US"/>
        </a:p>
      </dgm:t>
    </dgm:pt>
    <dgm:pt modelId="{60A6E576-F317-4AD6-B6E1-210DBFB65DD4}" type="sibTrans" cxnId="{34E8F33D-93FF-44CF-84D6-B243487A4E7E}">
      <dgm:prSet/>
      <dgm:spPr/>
      <dgm:t>
        <a:bodyPr/>
        <a:lstStyle/>
        <a:p>
          <a:endParaRPr lang="en-US"/>
        </a:p>
      </dgm:t>
    </dgm:pt>
    <dgm:pt modelId="{A4DADBEF-5785-4509-95B7-8F0557B30102}">
      <dgm:prSet/>
      <dgm:spPr/>
      <dgm:t>
        <a:bodyPr/>
        <a:lstStyle/>
        <a:p>
          <a:r>
            <a:rPr lang="en-US"/>
            <a:t>Unicode: </a:t>
          </a:r>
        </a:p>
      </dgm:t>
    </dgm:pt>
    <dgm:pt modelId="{0CDEC50E-3035-4B44-9726-1ACD43AC2EC8}" type="parTrans" cxnId="{7C224144-4EFA-40B9-9FB4-77CEC8ACD7B2}">
      <dgm:prSet/>
      <dgm:spPr/>
      <dgm:t>
        <a:bodyPr/>
        <a:lstStyle/>
        <a:p>
          <a:endParaRPr lang="en-US"/>
        </a:p>
      </dgm:t>
    </dgm:pt>
    <dgm:pt modelId="{3D73CFC4-2920-4CB9-9C75-83848290D87D}" type="sibTrans" cxnId="{7C224144-4EFA-40B9-9FB4-77CEC8ACD7B2}">
      <dgm:prSet/>
      <dgm:spPr/>
      <dgm:t>
        <a:bodyPr/>
        <a:lstStyle/>
        <a:p>
          <a:endParaRPr lang="en-US"/>
        </a:p>
      </dgm:t>
    </dgm:pt>
    <dgm:pt modelId="{6694D25B-40C6-4CF0-9C9F-36AF9D8189FA}">
      <dgm:prSet/>
      <dgm:spPr/>
      <dgm:t>
        <a:bodyPr/>
        <a:lstStyle/>
        <a:p>
          <a:r>
            <a:rPr lang="en-US"/>
            <a:t>etc: UTF-8</a:t>
          </a:r>
        </a:p>
      </dgm:t>
    </dgm:pt>
    <dgm:pt modelId="{AE17335E-DEF8-4EF2-B584-96B66795E875}" type="parTrans" cxnId="{561B8D77-CD7C-483A-A72D-A38B3396938F}">
      <dgm:prSet/>
      <dgm:spPr/>
      <dgm:t>
        <a:bodyPr/>
        <a:lstStyle/>
        <a:p>
          <a:endParaRPr lang="en-US"/>
        </a:p>
      </dgm:t>
    </dgm:pt>
    <dgm:pt modelId="{9922ACB9-0656-4149-8DC6-9976FDD893CF}" type="sibTrans" cxnId="{561B8D77-CD7C-483A-A72D-A38B3396938F}">
      <dgm:prSet/>
      <dgm:spPr/>
      <dgm:t>
        <a:bodyPr/>
        <a:lstStyle/>
        <a:p>
          <a:endParaRPr lang="en-US"/>
        </a:p>
      </dgm:t>
    </dgm:pt>
    <dgm:pt modelId="{E074B1CE-56AC-2E4D-B86A-AA39D1923930}" type="pres">
      <dgm:prSet presAssocID="{8A7ADB5F-7294-4F7D-8BC8-42153FE038D2}" presName="linear" presStyleCnt="0">
        <dgm:presLayoutVars>
          <dgm:dir/>
          <dgm:animLvl val="lvl"/>
          <dgm:resizeHandles val="exact"/>
        </dgm:presLayoutVars>
      </dgm:prSet>
      <dgm:spPr/>
    </dgm:pt>
    <dgm:pt modelId="{5DD029F5-3795-2E44-B878-10EB239EAB5C}" type="pres">
      <dgm:prSet presAssocID="{B228FE1F-1CC8-4EDA-9405-BEFD7601BAE6}" presName="parentLin" presStyleCnt="0"/>
      <dgm:spPr/>
    </dgm:pt>
    <dgm:pt modelId="{9B5B4671-DFA1-C54F-9EE2-2F1392E2C436}" type="pres">
      <dgm:prSet presAssocID="{B228FE1F-1CC8-4EDA-9405-BEFD7601BAE6}" presName="parentLeftMargin" presStyleLbl="node1" presStyleIdx="0" presStyleCnt="2"/>
      <dgm:spPr/>
    </dgm:pt>
    <dgm:pt modelId="{889C34C9-C083-6249-9F93-CB17FA0F3A00}" type="pres">
      <dgm:prSet presAssocID="{B228FE1F-1CC8-4EDA-9405-BEFD7601BAE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E7270AC-4EC0-5842-90EF-F2E920E35B8F}" type="pres">
      <dgm:prSet presAssocID="{B228FE1F-1CC8-4EDA-9405-BEFD7601BAE6}" presName="negativeSpace" presStyleCnt="0"/>
      <dgm:spPr/>
    </dgm:pt>
    <dgm:pt modelId="{D0E51ED6-9F89-554E-B789-2CA6635177D1}" type="pres">
      <dgm:prSet presAssocID="{B228FE1F-1CC8-4EDA-9405-BEFD7601BAE6}" presName="childText" presStyleLbl="conFgAcc1" presStyleIdx="0" presStyleCnt="2">
        <dgm:presLayoutVars>
          <dgm:bulletEnabled val="1"/>
        </dgm:presLayoutVars>
      </dgm:prSet>
      <dgm:spPr/>
    </dgm:pt>
    <dgm:pt modelId="{C4696C7D-B269-FF4B-94C0-3FC8A12BD787}" type="pres">
      <dgm:prSet presAssocID="{A999DEA4-EC00-41B0-B69E-E040BB4D22D9}" presName="spaceBetweenRectangles" presStyleCnt="0"/>
      <dgm:spPr/>
    </dgm:pt>
    <dgm:pt modelId="{0463E12B-4D5A-6542-B5B3-1B0A48FDA273}" type="pres">
      <dgm:prSet presAssocID="{B884D85E-2724-4BD4-8777-593F9856A80C}" presName="parentLin" presStyleCnt="0"/>
      <dgm:spPr/>
    </dgm:pt>
    <dgm:pt modelId="{8DE01CF6-58A3-1245-8A67-CF52036D7478}" type="pres">
      <dgm:prSet presAssocID="{B884D85E-2724-4BD4-8777-593F9856A80C}" presName="parentLeftMargin" presStyleLbl="node1" presStyleIdx="0" presStyleCnt="2"/>
      <dgm:spPr/>
    </dgm:pt>
    <dgm:pt modelId="{8F2C90C7-D5DA-224B-B459-51ED4FF9C6A1}" type="pres">
      <dgm:prSet presAssocID="{B884D85E-2724-4BD4-8777-593F9856A80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D01BC99-2340-CE46-952F-60D9BB598AD9}" type="pres">
      <dgm:prSet presAssocID="{B884D85E-2724-4BD4-8777-593F9856A80C}" presName="negativeSpace" presStyleCnt="0"/>
      <dgm:spPr/>
    </dgm:pt>
    <dgm:pt modelId="{1862FB31-B6D8-8A4C-904E-17C8DAF5EAF8}" type="pres">
      <dgm:prSet presAssocID="{B884D85E-2724-4BD4-8777-593F9856A80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9913C14-40DF-094E-8D7C-110259755994}" type="presOf" srcId="{6694D25B-40C6-4CF0-9C9F-36AF9D8189FA}" destId="{1862FB31-B6D8-8A4C-904E-17C8DAF5EAF8}" srcOrd="0" destOrd="2" presId="urn:microsoft.com/office/officeart/2005/8/layout/list1"/>
    <dgm:cxn modelId="{7C9EF318-4868-3843-B68A-79DE57B695CD}" type="presOf" srcId="{B228FE1F-1CC8-4EDA-9405-BEFD7601BAE6}" destId="{9B5B4671-DFA1-C54F-9EE2-2F1392E2C436}" srcOrd="0" destOrd="0" presId="urn:microsoft.com/office/officeart/2005/8/layout/list1"/>
    <dgm:cxn modelId="{34E8F33D-93FF-44CF-84D6-B243487A4E7E}" srcId="{B884D85E-2724-4BD4-8777-593F9856A80C}" destId="{F51604A2-432A-4EBF-A63E-133CEFF772DF}" srcOrd="0" destOrd="0" parTransId="{C24275BD-A755-4B6D-95BF-18CC4D8A0614}" sibTransId="{60A6E576-F317-4AD6-B6E1-210DBFB65DD4}"/>
    <dgm:cxn modelId="{7C224144-4EFA-40B9-9FB4-77CEC8ACD7B2}" srcId="{B884D85E-2724-4BD4-8777-593F9856A80C}" destId="{A4DADBEF-5785-4509-95B7-8F0557B30102}" srcOrd="1" destOrd="0" parTransId="{0CDEC50E-3035-4B44-9726-1ACD43AC2EC8}" sibTransId="{3D73CFC4-2920-4CB9-9C75-83848290D87D}"/>
    <dgm:cxn modelId="{B4EC7455-FE9B-B045-9467-3CDCA7C69210}" type="presOf" srcId="{B228FE1F-1CC8-4EDA-9405-BEFD7601BAE6}" destId="{889C34C9-C083-6249-9F93-CB17FA0F3A00}" srcOrd="1" destOrd="0" presId="urn:microsoft.com/office/officeart/2005/8/layout/list1"/>
    <dgm:cxn modelId="{5585B676-8932-3A4D-B04F-178B728D0009}" type="presOf" srcId="{D2261492-9A9E-40C0-925B-DC00879F9EDA}" destId="{D0E51ED6-9F89-554E-B789-2CA6635177D1}" srcOrd="0" destOrd="0" presId="urn:microsoft.com/office/officeart/2005/8/layout/list1"/>
    <dgm:cxn modelId="{561B8D77-CD7C-483A-A72D-A38B3396938F}" srcId="{B884D85E-2724-4BD4-8777-593F9856A80C}" destId="{6694D25B-40C6-4CF0-9C9F-36AF9D8189FA}" srcOrd="2" destOrd="0" parTransId="{AE17335E-DEF8-4EF2-B584-96B66795E875}" sibTransId="{9922ACB9-0656-4149-8DC6-9976FDD893CF}"/>
    <dgm:cxn modelId="{6F0A2580-95F8-7B49-A3CD-429EE1CA0A01}" type="presOf" srcId="{8A7ADB5F-7294-4F7D-8BC8-42153FE038D2}" destId="{E074B1CE-56AC-2E4D-B86A-AA39D1923930}" srcOrd="0" destOrd="0" presId="urn:microsoft.com/office/officeart/2005/8/layout/list1"/>
    <dgm:cxn modelId="{A542DB9A-F4BF-45F0-8A58-985A32D142B0}" srcId="{B228FE1F-1CC8-4EDA-9405-BEFD7601BAE6}" destId="{D2261492-9A9E-40C0-925B-DC00879F9EDA}" srcOrd="0" destOrd="0" parTransId="{2250D863-C436-480C-BE82-D652864911CA}" sibTransId="{A64E4BE7-F0F2-4EBD-8BC7-5DE086DAEF85}"/>
    <dgm:cxn modelId="{51E449A5-1E69-0744-A2BC-E15E5EBFA313}" type="presOf" srcId="{F51604A2-432A-4EBF-A63E-133CEFF772DF}" destId="{1862FB31-B6D8-8A4C-904E-17C8DAF5EAF8}" srcOrd="0" destOrd="0" presId="urn:microsoft.com/office/officeart/2005/8/layout/list1"/>
    <dgm:cxn modelId="{C72D40AE-4D5D-4725-85C3-045ECE180320}" srcId="{8A7ADB5F-7294-4F7D-8BC8-42153FE038D2}" destId="{B228FE1F-1CC8-4EDA-9405-BEFD7601BAE6}" srcOrd="0" destOrd="0" parTransId="{61A639E2-0BFD-44E3-A592-2F96E173417D}" sibTransId="{A999DEA4-EC00-41B0-B69E-E040BB4D22D9}"/>
    <dgm:cxn modelId="{9E2625C5-5560-8A46-991A-A3CCD7CAC7AB}" type="presOf" srcId="{A4DADBEF-5785-4509-95B7-8F0557B30102}" destId="{1862FB31-B6D8-8A4C-904E-17C8DAF5EAF8}" srcOrd="0" destOrd="1" presId="urn:microsoft.com/office/officeart/2005/8/layout/list1"/>
    <dgm:cxn modelId="{2FDBD7D6-EAD8-3B4D-94BF-D68EF7350E8F}" type="presOf" srcId="{B884D85E-2724-4BD4-8777-593F9856A80C}" destId="{8F2C90C7-D5DA-224B-B459-51ED4FF9C6A1}" srcOrd="1" destOrd="0" presId="urn:microsoft.com/office/officeart/2005/8/layout/list1"/>
    <dgm:cxn modelId="{6559A7DE-7A3B-AF44-A465-77B044F11E97}" type="presOf" srcId="{B884D85E-2724-4BD4-8777-593F9856A80C}" destId="{8DE01CF6-58A3-1245-8A67-CF52036D7478}" srcOrd="0" destOrd="0" presId="urn:microsoft.com/office/officeart/2005/8/layout/list1"/>
    <dgm:cxn modelId="{F0C4F3F6-CF30-4F70-90A9-942414FE86C7}" srcId="{8A7ADB5F-7294-4F7D-8BC8-42153FE038D2}" destId="{B884D85E-2724-4BD4-8777-593F9856A80C}" srcOrd="1" destOrd="0" parTransId="{DEC666DF-259B-423A-944E-BD298BC9DEF5}" sibTransId="{847C57CA-038C-411C-8782-E743783BE708}"/>
    <dgm:cxn modelId="{A3218A64-6507-B345-A6EC-F2EC495D71B9}" type="presParOf" srcId="{E074B1CE-56AC-2E4D-B86A-AA39D1923930}" destId="{5DD029F5-3795-2E44-B878-10EB239EAB5C}" srcOrd="0" destOrd="0" presId="urn:microsoft.com/office/officeart/2005/8/layout/list1"/>
    <dgm:cxn modelId="{E61D06A9-D351-D045-95D7-1A0A2835DB7D}" type="presParOf" srcId="{5DD029F5-3795-2E44-B878-10EB239EAB5C}" destId="{9B5B4671-DFA1-C54F-9EE2-2F1392E2C436}" srcOrd="0" destOrd="0" presId="urn:microsoft.com/office/officeart/2005/8/layout/list1"/>
    <dgm:cxn modelId="{9B7E34FD-2018-8049-B338-A2D931BD556F}" type="presParOf" srcId="{5DD029F5-3795-2E44-B878-10EB239EAB5C}" destId="{889C34C9-C083-6249-9F93-CB17FA0F3A00}" srcOrd="1" destOrd="0" presId="urn:microsoft.com/office/officeart/2005/8/layout/list1"/>
    <dgm:cxn modelId="{18FAC1E3-08AB-7E46-9099-5897A942AA11}" type="presParOf" srcId="{E074B1CE-56AC-2E4D-B86A-AA39D1923930}" destId="{8E7270AC-4EC0-5842-90EF-F2E920E35B8F}" srcOrd="1" destOrd="0" presId="urn:microsoft.com/office/officeart/2005/8/layout/list1"/>
    <dgm:cxn modelId="{4F247AE4-4A34-1643-927B-EEE3F864902A}" type="presParOf" srcId="{E074B1CE-56AC-2E4D-B86A-AA39D1923930}" destId="{D0E51ED6-9F89-554E-B789-2CA6635177D1}" srcOrd="2" destOrd="0" presId="urn:microsoft.com/office/officeart/2005/8/layout/list1"/>
    <dgm:cxn modelId="{FB55AB67-F41F-0A4E-B1E6-A67D9BD3703B}" type="presParOf" srcId="{E074B1CE-56AC-2E4D-B86A-AA39D1923930}" destId="{C4696C7D-B269-FF4B-94C0-3FC8A12BD787}" srcOrd="3" destOrd="0" presId="urn:microsoft.com/office/officeart/2005/8/layout/list1"/>
    <dgm:cxn modelId="{51AA44DC-8023-6E46-99A9-63FB72575827}" type="presParOf" srcId="{E074B1CE-56AC-2E4D-B86A-AA39D1923930}" destId="{0463E12B-4D5A-6542-B5B3-1B0A48FDA273}" srcOrd="4" destOrd="0" presId="urn:microsoft.com/office/officeart/2005/8/layout/list1"/>
    <dgm:cxn modelId="{4EE98C43-BE7E-2D4D-A1CE-F156771CC637}" type="presParOf" srcId="{0463E12B-4D5A-6542-B5B3-1B0A48FDA273}" destId="{8DE01CF6-58A3-1245-8A67-CF52036D7478}" srcOrd="0" destOrd="0" presId="urn:microsoft.com/office/officeart/2005/8/layout/list1"/>
    <dgm:cxn modelId="{F5824825-747E-534B-BF33-34351A01A93E}" type="presParOf" srcId="{0463E12B-4D5A-6542-B5B3-1B0A48FDA273}" destId="{8F2C90C7-D5DA-224B-B459-51ED4FF9C6A1}" srcOrd="1" destOrd="0" presId="urn:microsoft.com/office/officeart/2005/8/layout/list1"/>
    <dgm:cxn modelId="{423AD129-7804-2646-A8CE-DCE3546E52B4}" type="presParOf" srcId="{E074B1CE-56AC-2E4D-B86A-AA39D1923930}" destId="{5D01BC99-2340-CE46-952F-60D9BB598AD9}" srcOrd="5" destOrd="0" presId="urn:microsoft.com/office/officeart/2005/8/layout/list1"/>
    <dgm:cxn modelId="{D1E440BC-96E6-AE46-B0B7-EE4E172A2DB8}" type="presParOf" srcId="{E074B1CE-56AC-2E4D-B86A-AA39D1923930}" destId="{1862FB31-B6D8-8A4C-904E-17C8DAF5EA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E7DB69E-BBD2-497F-9089-C168E36DB2D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8CB101F-F08A-499A-91CD-54F10BD28F7E}">
      <dgm:prSet/>
      <dgm:spPr/>
      <dgm:t>
        <a:bodyPr/>
        <a:lstStyle/>
        <a:p>
          <a:r>
            <a:rPr lang="en-US"/>
            <a:t>[0, 0, 0, 1]</a:t>
          </a:r>
        </a:p>
      </dgm:t>
    </dgm:pt>
    <dgm:pt modelId="{2D2757A5-C670-4B3B-8B3B-3456DCBCBFF7}" type="parTrans" cxnId="{FFAB03AE-2DA0-44E9-B6F9-D191164212B6}">
      <dgm:prSet/>
      <dgm:spPr/>
      <dgm:t>
        <a:bodyPr/>
        <a:lstStyle/>
        <a:p>
          <a:endParaRPr lang="en-US"/>
        </a:p>
      </dgm:t>
    </dgm:pt>
    <dgm:pt modelId="{DED46350-2D50-45AD-8FC6-2BCD8C34E4A5}" type="sibTrans" cxnId="{FFAB03AE-2DA0-44E9-B6F9-D191164212B6}">
      <dgm:prSet/>
      <dgm:spPr/>
      <dgm:t>
        <a:bodyPr/>
        <a:lstStyle/>
        <a:p>
          <a:endParaRPr lang="en-US"/>
        </a:p>
      </dgm:t>
    </dgm:pt>
    <dgm:pt modelId="{36278E51-A488-42C4-B85C-E090DD13F661}">
      <dgm:prSet/>
      <dgm:spPr/>
      <dgm:t>
        <a:bodyPr/>
        <a:lstStyle/>
        <a:p>
          <a:r>
            <a:rPr lang="en-US"/>
            <a:t>[0, 1, 0, 0]</a:t>
          </a:r>
        </a:p>
      </dgm:t>
    </dgm:pt>
    <dgm:pt modelId="{7CF6A1BA-F808-43AB-84E5-DE151187DA3E}" type="parTrans" cxnId="{BCB94DB0-11C1-4FB6-923C-0D1AB663D5C4}">
      <dgm:prSet/>
      <dgm:spPr/>
      <dgm:t>
        <a:bodyPr/>
        <a:lstStyle/>
        <a:p>
          <a:endParaRPr lang="en-US"/>
        </a:p>
      </dgm:t>
    </dgm:pt>
    <dgm:pt modelId="{47E54ADA-EB77-41DB-B072-9D2F4F6040EB}" type="sibTrans" cxnId="{BCB94DB0-11C1-4FB6-923C-0D1AB663D5C4}">
      <dgm:prSet/>
      <dgm:spPr/>
      <dgm:t>
        <a:bodyPr/>
        <a:lstStyle/>
        <a:p>
          <a:endParaRPr lang="en-US"/>
        </a:p>
      </dgm:t>
    </dgm:pt>
    <dgm:pt modelId="{CB014BFE-59C7-4172-B49B-F95B68ACCAEE}">
      <dgm:prSet/>
      <dgm:spPr/>
      <dgm:t>
        <a:bodyPr/>
        <a:lstStyle/>
        <a:p>
          <a:r>
            <a:rPr lang="en-US"/>
            <a:t>[1, 0, 0, 0]</a:t>
          </a:r>
        </a:p>
      </dgm:t>
    </dgm:pt>
    <dgm:pt modelId="{991950FA-990F-4CC6-8B15-7B490C1C6511}" type="parTrans" cxnId="{4A5D4B5C-44B9-4B58-910E-1A34641F34BA}">
      <dgm:prSet/>
      <dgm:spPr/>
      <dgm:t>
        <a:bodyPr/>
        <a:lstStyle/>
        <a:p>
          <a:endParaRPr lang="en-US"/>
        </a:p>
      </dgm:t>
    </dgm:pt>
    <dgm:pt modelId="{E487D0B5-0F4D-4EA5-A53C-A0501F72FEF7}" type="sibTrans" cxnId="{4A5D4B5C-44B9-4B58-910E-1A34641F34BA}">
      <dgm:prSet/>
      <dgm:spPr/>
      <dgm:t>
        <a:bodyPr/>
        <a:lstStyle/>
        <a:p>
          <a:endParaRPr lang="en-US"/>
        </a:p>
      </dgm:t>
    </dgm:pt>
    <dgm:pt modelId="{5B569075-3D70-47F7-8F9E-F005DB9A820A}">
      <dgm:prSet/>
      <dgm:spPr/>
      <dgm:t>
        <a:bodyPr/>
        <a:lstStyle/>
        <a:p>
          <a:r>
            <a:rPr lang="en-US"/>
            <a:t>[0, 0, 1, 0]</a:t>
          </a:r>
        </a:p>
      </dgm:t>
    </dgm:pt>
    <dgm:pt modelId="{7A18C4B4-9DB7-4110-83A6-50196EEABBCE}" type="parTrans" cxnId="{5630DA73-4BBC-4254-AA0E-68CD2AF45C91}">
      <dgm:prSet/>
      <dgm:spPr/>
      <dgm:t>
        <a:bodyPr/>
        <a:lstStyle/>
        <a:p>
          <a:endParaRPr lang="en-US"/>
        </a:p>
      </dgm:t>
    </dgm:pt>
    <dgm:pt modelId="{8E60592A-5ED5-42E9-A000-C20CE984C864}" type="sibTrans" cxnId="{5630DA73-4BBC-4254-AA0E-68CD2AF45C91}">
      <dgm:prSet/>
      <dgm:spPr/>
      <dgm:t>
        <a:bodyPr/>
        <a:lstStyle/>
        <a:p>
          <a:endParaRPr lang="en-US"/>
        </a:p>
      </dgm:t>
    </dgm:pt>
    <dgm:pt modelId="{BE2CDDD6-403B-4C3C-8F97-2E26AAFD483E}">
      <dgm:prSet/>
      <dgm:spPr/>
      <dgm:t>
        <a:bodyPr/>
        <a:lstStyle/>
        <a:p>
          <a:r>
            <a:rPr lang="en-US"/>
            <a:t>Cannot keep similarity: (v1 + v2) · v3 == v1 · v3</a:t>
          </a:r>
        </a:p>
      </dgm:t>
    </dgm:pt>
    <dgm:pt modelId="{133B051F-7B61-4533-AA22-E808CF768E69}" type="parTrans" cxnId="{6DAB6C42-92E0-4517-8C67-488606512B23}">
      <dgm:prSet/>
      <dgm:spPr/>
      <dgm:t>
        <a:bodyPr/>
        <a:lstStyle/>
        <a:p>
          <a:endParaRPr lang="en-US"/>
        </a:p>
      </dgm:t>
    </dgm:pt>
    <dgm:pt modelId="{E6FB790B-4B06-4444-BA2C-F5B9BAAC2EF4}" type="sibTrans" cxnId="{6DAB6C42-92E0-4517-8C67-488606512B23}">
      <dgm:prSet/>
      <dgm:spPr/>
      <dgm:t>
        <a:bodyPr/>
        <a:lstStyle/>
        <a:p>
          <a:endParaRPr lang="en-US"/>
        </a:p>
      </dgm:t>
    </dgm:pt>
    <dgm:pt modelId="{8AEFD55A-FA27-224B-84A8-136724483B85}" type="pres">
      <dgm:prSet presAssocID="{AE7DB69E-BBD2-497F-9089-C168E36DB2DF}" presName="vert0" presStyleCnt="0">
        <dgm:presLayoutVars>
          <dgm:dir/>
          <dgm:animOne val="branch"/>
          <dgm:animLvl val="lvl"/>
        </dgm:presLayoutVars>
      </dgm:prSet>
      <dgm:spPr/>
    </dgm:pt>
    <dgm:pt modelId="{75056E95-49C4-D744-8ABB-CBFCD327795D}" type="pres">
      <dgm:prSet presAssocID="{18CB101F-F08A-499A-91CD-54F10BD28F7E}" presName="thickLine" presStyleLbl="alignNode1" presStyleIdx="0" presStyleCnt="5"/>
      <dgm:spPr/>
    </dgm:pt>
    <dgm:pt modelId="{0F501D5D-15DD-2444-856C-985FB14DFFDD}" type="pres">
      <dgm:prSet presAssocID="{18CB101F-F08A-499A-91CD-54F10BD28F7E}" presName="horz1" presStyleCnt="0"/>
      <dgm:spPr/>
    </dgm:pt>
    <dgm:pt modelId="{684922A0-67DC-264F-9CB1-1FA3986FDAC4}" type="pres">
      <dgm:prSet presAssocID="{18CB101F-F08A-499A-91CD-54F10BD28F7E}" presName="tx1" presStyleLbl="revTx" presStyleIdx="0" presStyleCnt="5"/>
      <dgm:spPr/>
    </dgm:pt>
    <dgm:pt modelId="{66B49482-CEF7-5841-959D-335D32A64E23}" type="pres">
      <dgm:prSet presAssocID="{18CB101F-F08A-499A-91CD-54F10BD28F7E}" presName="vert1" presStyleCnt="0"/>
      <dgm:spPr/>
    </dgm:pt>
    <dgm:pt modelId="{4ACEEC5A-F75E-1745-8764-D4C767C30D97}" type="pres">
      <dgm:prSet presAssocID="{36278E51-A488-42C4-B85C-E090DD13F661}" presName="thickLine" presStyleLbl="alignNode1" presStyleIdx="1" presStyleCnt="5"/>
      <dgm:spPr/>
    </dgm:pt>
    <dgm:pt modelId="{D4A1F62F-9835-1046-ACD3-3AF2FD78A183}" type="pres">
      <dgm:prSet presAssocID="{36278E51-A488-42C4-B85C-E090DD13F661}" presName="horz1" presStyleCnt="0"/>
      <dgm:spPr/>
    </dgm:pt>
    <dgm:pt modelId="{16A2D06A-B0FD-8940-A357-5B5056BDA11C}" type="pres">
      <dgm:prSet presAssocID="{36278E51-A488-42C4-B85C-E090DD13F661}" presName="tx1" presStyleLbl="revTx" presStyleIdx="1" presStyleCnt="5"/>
      <dgm:spPr/>
    </dgm:pt>
    <dgm:pt modelId="{DA149B1F-4F0C-DF48-9F4D-DAD0D05AEA5A}" type="pres">
      <dgm:prSet presAssocID="{36278E51-A488-42C4-B85C-E090DD13F661}" presName="vert1" presStyleCnt="0"/>
      <dgm:spPr/>
    </dgm:pt>
    <dgm:pt modelId="{3E3A1F1F-0F82-0E4C-82C9-0414126108E2}" type="pres">
      <dgm:prSet presAssocID="{CB014BFE-59C7-4172-B49B-F95B68ACCAEE}" presName="thickLine" presStyleLbl="alignNode1" presStyleIdx="2" presStyleCnt="5"/>
      <dgm:spPr/>
    </dgm:pt>
    <dgm:pt modelId="{93E358FB-0550-F743-AF93-5E83C76A1A62}" type="pres">
      <dgm:prSet presAssocID="{CB014BFE-59C7-4172-B49B-F95B68ACCAEE}" presName="horz1" presStyleCnt="0"/>
      <dgm:spPr/>
    </dgm:pt>
    <dgm:pt modelId="{969EF2F3-7B48-5848-AF93-D23275CA3FEA}" type="pres">
      <dgm:prSet presAssocID="{CB014BFE-59C7-4172-B49B-F95B68ACCAEE}" presName="tx1" presStyleLbl="revTx" presStyleIdx="2" presStyleCnt="5"/>
      <dgm:spPr/>
    </dgm:pt>
    <dgm:pt modelId="{8C5FDA32-7D00-E646-B496-573BC1A29CE3}" type="pres">
      <dgm:prSet presAssocID="{CB014BFE-59C7-4172-B49B-F95B68ACCAEE}" presName="vert1" presStyleCnt="0"/>
      <dgm:spPr/>
    </dgm:pt>
    <dgm:pt modelId="{5BABF100-213B-0648-994B-EC2F738E3AB7}" type="pres">
      <dgm:prSet presAssocID="{5B569075-3D70-47F7-8F9E-F005DB9A820A}" presName="thickLine" presStyleLbl="alignNode1" presStyleIdx="3" presStyleCnt="5"/>
      <dgm:spPr/>
    </dgm:pt>
    <dgm:pt modelId="{5742678D-9178-9746-8606-A1BA39D32E47}" type="pres">
      <dgm:prSet presAssocID="{5B569075-3D70-47F7-8F9E-F005DB9A820A}" presName="horz1" presStyleCnt="0"/>
      <dgm:spPr/>
    </dgm:pt>
    <dgm:pt modelId="{C65F7B91-EA48-D740-8774-A797D4B984A3}" type="pres">
      <dgm:prSet presAssocID="{5B569075-3D70-47F7-8F9E-F005DB9A820A}" presName="tx1" presStyleLbl="revTx" presStyleIdx="3" presStyleCnt="5"/>
      <dgm:spPr/>
    </dgm:pt>
    <dgm:pt modelId="{A742326C-3014-6940-9F33-C8B0D7F62F7C}" type="pres">
      <dgm:prSet presAssocID="{5B569075-3D70-47F7-8F9E-F005DB9A820A}" presName="vert1" presStyleCnt="0"/>
      <dgm:spPr/>
    </dgm:pt>
    <dgm:pt modelId="{06794E28-8B8C-0C4E-AD4C-2A4FB15D0838}" type="pres">
      <dgm:prSet presAssocID="{BE2CDDD6-403B-4C3C-8F97-2E26AAFD483E}" presName="thickLine" presStyleLbl="alignNode1" presStyleIdx="4" presStyleCnt="5"/>
      <dgm:spPr/>
    </dgm:pt>
    <dgm:pt modelId="{7904D583-C1D9-D44B-9217-3BEC2E858661}" type="pres">
      <dgm:prSet presAssocID="{BE2CDDD6-403B-4C3C-8F97-2E26AAFD483E}" presName="horz1" presStyleCnt="0"/>
      <dgm:spPr/>
    </dgm:pt>
    <dgm:pt modelId="{ACD62767-DA0A-4545-9B4A-EC31F36460FC}" type="pres">
      <dgm:prSet presAssocID="{BE2CDDD6-403B-4C3C-8F97-2E26AAFD483E}" presName="tx1" presStyleLbl="revTx" presStyleIdx="4" presStyleCnt="5"/>
      <dgm:spPr/>
    </dgm:pt>
    <dgm:pt modelId="{D5A5240D-9682-4140-A2FB-2B2883BCCD12}" type="pres">
      <dgm:prSet presAssocID="{BE2CDDD6-403B-4C3C-8F97-2E26AAFD483E}" presName="vert1" presStyleCnt="0"/>
      <dgm:spPr/>
    </dgm:pt>
  </dgm:ptLst>
  <dgm:cxnLst>
    <dgm:cxn modelId="{F885D506-47FE-4244-99DF-9F391F1BA3FE}" type="presOf" srcId="{BE2CDDD6-403B-4C3C-8F97-2E26AAFD483E}" destId="{ACD62767-DA0A-4545-9B4A-EC31F36460FC}" srcOrd="0" destOrd="0" presId="urn:microsoft.com/office/officeart/2008/layout/LinedList"/>
    <dgm:cxn modelId="{7A19F81C-1F00-B94D-889B-E0515C5E4953}" type="presOf" srcId="{5B569075-3D70-47F7-8F9E-F005DB9A820A}" destId="{C65F7B91-EA48-D740-8774-A797D4B984A3}" srcOrd="0" destOrd="0" presId="urn:microsoft.com/office/officeart/2008/layout/LinedList"/>
    <dgm:cxn modelId="{6DAB6C42-92E0-4517-8C67-488606512B23}" srcId="{AE7DB69E-BBD2-497F-9089-C168E36DB2DF}" destId="{BE2CDDD6-403B-4C3C-8F97-2E26AAFD483E}" srcOrd="4" destOrd="0" parTransId="{133B051F-7B61-4533-AA22-E808CF768E69}" sibTransId="{E6FB790B-4B06-4444-BA2C-F5B9BAAC2EF4}"/>
    <dgm:cxn modelId="{43DEA65A-B8C7-9E44-AEED-936D6593D17E}" type="presOf" srcId="{36278E51-A488-42C4-B85C-E090DD13F661}" destId="{16A2D06A-B0FD-8940-A357-5B5056BDA11C}" srcOrd="0" destOrd="0" presId="urn:microsoft.com/office/officeart/2008/layout/LinedList"/>
    <dgm:cxn modelId="{4A5D4B5C-44B9-4B58-910E-1A34641F34BA}" srcId="{AE7DB69E-BBD2-497F-9089-C168E36DB2DF}" destId="{CB014BFE-59C7-4172-B49B-F95B68ACCAEE}" srcOrd="2" destOrd="0" parTransId="{991950FA-990F-4CC6-8B15-7B490C1C6511}" sibTransId="{E487D0B5-0F4D-4EA5-A53C-A0501F72FEF7}"/>
    <dgm:cxn modelId="{5630DA73-4BBC-4254-AA0E-68CD2AF45C91}" srcId="{AE7DB69E-BBD2-497F-9089-C168E36DB2DF}" destId="{5B569075-3D70-47F7-8F9E-F005DB9A820A}" srcOrd="3" destOrd="0" parTransId="{7A18C4B4-9DB7-4110-83A6-50196EEABBCE}" sibTransId="{8E60592A-5ED5-42E9-A000-C20CE984C864}"/>
    <dgm:cxn modelId="{58862898-A609-0E4D-BCC5-3C58D2249DDA}" type="presOf" srcId="{CB014BFE-59C7-4172-B49B-F95B68ACCAEE}" destId="{969EF2F3-7B48-5848-AF93-D23275CA3FEA}" srcOrd="0" destOrd="0" presId="urn:microsoft.com/office/officeart/2008/layout/LinedList"/>
    <dgm:cxn modelId="{FFAB03AE-2DA0-44E9-B6F9-D191164212B6}" srcId="{AE7DB69E-BBD2-497F-9089-C168E36DB2DF}" destId="{18CB101F-F08A-499A-91CD-54F10BD28F7E}" srcOrd="0" destOrd="0" parTransId="{2D2757A5-C670-4B3B-8B3B-3456DCBCBFF7}" sibTransId="{DED46350-2D50-45AD-8FC6-2BCD8C34E4A5}"/>
    <dgm:cxn modelId="{BCB94DB0-11C1-4FB6-923C-0D1AB663D5C4}" srcId="{AE7DB69E-BBD2-497F-9089-C168E36DB2DF}" destId="{36278E51-A488-42C4-B85C-E090DD13F661}" srcOrd="1" destOrd="0" parTransId="{7CF6A1BA-F808-43AB-84E5-DE151187DA3E}" sibTransId="{47E54ADA-EB77-41DB-B072-9D2F4F6040EB}"/>
    <dgm:cxn modelId="{CC6DCCF5-F612-0F41-B2D8-A0AB9002ECF3}" type="presOf" srcId="{18CB101F-F08A-499A-91CD-54F10BD28F7E}" destId="{684922A0-67DC-264F-9CB1-1FA3986FDAC4}" srcOrd="0" destOrd="0" presId="urn:microsoft.com/office/officeart/2008/layout/LinedList"/>
    <dgm:cxn modelId="{48CBFCFC-BF27-CE45-A093-10D87894B261}" type="presOf" srcId="{AE7DB69E-BBD2-497F-9089-C168E36DB2DF}" destId="{8AEFD55A-FA27-224B-84A8-136724483B85}" srcOrd="0" destOrd="0" presId="urn:microsoft.com/office/officeart/2008/layout/LinedList"/>
    <dgm:cxn modelId="{28A4DB30-B1A3-F449-8892-8E92D483DE17}" type="presParOf" srcId="{8AEFD55A-FA27-224B-84A8-136724483B85}" destId="{75056E95-49C4-D744-8ABB-CBFCD327795D}" srcOrd="0" destOrd="0" presId="urn:microsoft.com/office/officeart/2008/layout/LinedList"/>
    <dgm:cxn modelId="{38A6CA3D-0054-0549-BBE2-52A2CF94ADAF}" type="presParOf" srcId="{8AEFD55A-FA27-224B-84A8-136724483B85}" destId="{0F501D5D-15DD-2444-856C-985FB14DFFDD}" srcOrd="1" destOrd="0" presId="urn:microsoft.com/office/officeart/2008/layout/LinedList"/>
    <dgm:cxn modelId="{BBA5C740-A6AC-174E-85AF-C4F6E79E431E}" type="presParOf" srcId="{0F501D5D-15DD-2444-856C-985FB14DFFDD}" destId="{684922A0-67DC-264F-9CB1-1FA3986FDAC4}" srcOrd="0" destOrd="0" presId="urn:microsoft.com/office/officeart/2008/layout/LinedList"/>
    <dgm:cxn modelId="{11610CCB-72A2-1349-BE32-7D6F11D9BF13}" type="presParOf" srcId="{0F501D5D-15DD-2444-856C-985FB14DFFDD}" destId="{66B49482-CEF7-5841-959D-335D32A64E23}" srcOrd="1" destOrd="0" presId="urn:microsoft.com/office/officeart/2008/layout/LinedList"/>
    <dgm:cxn modelId="{88CE88FD-8465-6848-85D2-E8853D497C07}" type="presParOf" srcId="{8AEFD55A-FA27-224B-84A8-136724483B85}" destId="{4ACEEC5A-F75E-1745-8764-D4C767C30D97}" srcOrd="2" destOrd="0" presId="urn:microsoft.com/office/officeart/2008/layout/LinedList"/>
    <dgm:cxn modelId="{F75C7A16-28BA-E64E-BD3A-46BD4741728A}" type="presParOf" srcId="{8AEFD55A-FA27-224B-84A8-136724483B85}" destId="{D4A1F62F-9835-1046-ACD3-3AF2FD78A183}" srcOrd="3" destOrd="0" presId="urn:microsoft.com/office/officeart/2008/layout/LinedList"/>
    <dgm:cxn modelId="{92F3FF06-728C-EE41-930E-C25FEF6F03C2}" type="presParOf" srcId="{D4A1F62F-9835-1046-ACD3-3AF2FD78A183}" destId="{16A2D06A-B0FD-8940-A357-5B5056BDA11C}" srcOrd="0" destOrd="0" presId="urn:microsoft.com/office/officeart/2008/layout/LinedList"/>
    <dgm:cxn modelId="{CC78D12D-7C70-7840-92F4-AC664D1D4143}" type="presParOf" srcId="{D4A1F62F-9835-1046-ACD3-3AF2FD78A183}" destId="{DA149B1F-4F0C-DF48-9F4D-DAD0D05AEA5A}" srcOrd="1" destOrd="0" presId="urn:microsoft.com/office/officeart/2008/layout/LinedList"/>
    <dgm:cxn modelId="{C97CD9A4-B97F-504C-B5F1-23BE405433BB}" type="presParOf" srcId="{8AEFD55A-FA27-224B-84A8-136724483B85}" destId="{3E3A1F1F-0F82-0E4C-82C9-0414126108E2}" srcOrd="4" destOrd="0" presId="urn:microsoft.com/office/officeart/2008/layout/LinedList"/>
    <dgm:cxn modelId="{A45624AF-53B1-5340-B910-21F21A521DE1}" type="presParOf" srcId="{8AEFD55A-FA27-224B-84A8-136724483B85}" destId="{93E358FB-0550-F743-AF93-5E83C76A1A62}" srcOrd="5" destOrd="0" presId="urn:microsoft.com/office/officeart/2008/layout/LinedList"/>
    <dgm:cxn modelId="{73843648-8966-AB41-A1BF-6B0570D262F9}" type="presParOf" srcId="{93E358FB-0550-F743-AF93-5E83C76A1A62}" destId="{969EF2F3-7B48-5848-AF93-D23275CA3FEA}" srcOrd="0" destOrd="0" presId="urn:microsoft.com/office/officeart/2008/layout/LinedList"/>
    <dgm:cxn modelId="{67C41C9F-E7FF-1949-975B-E7A94CB146CE}" type="presParOf" srcId="{93E358FB-0550-F743-AF93-5E83C76A1A62}" destId="{8C5FDA32-7D00-E646-B496-573BC1A29CE3}" srcOrd="1" destOrd="0" presId="urn:microsoft.com/office/officeart/2008/layout/LinedList"/>
    <dgm:cxn modelId="{FEFB7916-87ED-B14D-8B7A-FBC08C9B7DF6}" type="presParOf" srcId="{8AEFD55A-FA27-224B-84A8-136724483B85}" destId="{5BABF100-213B-0648-994B-EC2F738E3AB7}" srcOrd="6" destOrd="0" presId="urn:microsoft.com/office/officeart/2008/layout/LinedList"/>
    <dgm:cxn modelId="{DB596A29-02F3-8342-B5CB-52F590E129A0}" type="presParOf" srcId="{8AEFD55A-FA27-224B-84A8-136724483B85}" destId="{5742678D-9178-9746-8606-A1BA39D32E47}" srcOrd="7" destOrd="0" presId="urn:microsoft.com/office/officeart/2008/layout/LinedList"/>
    <dgm:cxn modelId="{3DC843D7-D3DD-2E4C-A7C9-F6A9063D8AED}" type="presParOf" srcId="{5742678D-9178-9746-8606-A1BA39D32E47}" destId="{C65F7B91-EA48-D740-8774-A797D4B984A3}" srcOrd="0" destOrd="0" presId="urn:microsoft.com/office/officeart/2008/layout/LinedList"/>
    <dgm:cxn modelId="{7D16C908-4185-7A42-9EF3-806DC8D36518}" type="presParOf" srcId="{5742678D-9178-9746-8606-A1BA39D32E47}" destId="{A742326C-3014-6940-9F33-C8B0D7F62F7C}" srcOrd="1" destOrd="0" presId="urn:microsoft.com/office/officeart/2008/layout/LinedList"/>
    <dgm:cxn modelId="{DF7073A7-440F-6B41-AD21-B1BCCB5480FB}" type="presParOf" srcId="{8AEFD55A-FA27-224B-84A8-136724483B85}" destId="{06794E28-8B8C-0C4E-AD4C-2A4FB15D0838}" srcOrd="8" destOrd="0" presId="urn:microsoft.com/office/officeart/2008/layout/LinedList"/>
    <dgm:cxn modelId="{6E5BB976-4A50-BE46-BF9C-BD6CA0881584}" type="presParOf" srcId="{8AEFD55A-FA27-224B-84A8-136724483B85}" destId="{7904D583-C1D9-D44B-9217-3BEC2E858661}" srcOrd="9" destOrd="0" presId="urn:microsoft.com/office/officeart/2008/layout/LinedList"/>
    <dgm:cxn modelId="{0C515C28-5FA2-FE45-9292-ED888CE5F9D9}" type="presParOf" srcId="{7904D583-C1D9-D44B-9217-3BEC2E858661}" destId="{ACD62767-DA0A-4545-9B4A-EC31F36460FC}" srcOrd="0" destOrd="0" presId="urn:microsoft.com/office/officeart/2008/layout/LinedList"/>
    <dgm:cxn modelId="{46EE2EE0-3AA4-6741-A67D-C58084669967}" type="presParOf" srcId="{7904D583-C1D9-D44B-9217-3BEC2E858661}" destId="{D5A5240D-9682-4140-A2FB-2B2883BCCD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173B4F9-BB36-444E-AA5F-DE437D4674C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DA81629-EE0B-4EB0-9205-671DB13F77A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1. Space Economical</a:t>
          </a:r>
        </a:p>
      </dgm:t>
    </dgm:pt>
    <dgm:pt modelId="{8E40F216-2898-4448-BA68-5280653AA03A}" type="parTrans" cxnId="{0E4A0C15-2D32-4E2F-9F5B-30B8C4770F15}">
      <dgm:prSet/>
      <dgm:spPr/>
      <dgm:t>
        <a:bodyPr/>
        <a:lstStyle/>
        <a:p>
          <a:endParaRPr lang="en-US"/>
        </a:p>
      </dgm:t>
    </dgm:pt>
    <dgm:pt modelId="{357C77B1-5101-4522-97E5-F2564CEE9058}" type="sibTrans" cxnId="{0E4A0C15-2D32-4E2F-9F5B-30B8C4770F15}">
      <dgm:prSet/>
      <dgm:spPr/>
      <dgm:t>
        <a:bodyPr/>
        <a:lstStyle/>
        <a:p>
          <a:endParaRPr lang="en-US"/>
        </a:p>
      </dgm:t>
    </dgm:pt>
    <dgm:pt modelId="{F632C588-AF70-4136-A11C-2206A8A95B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2. Adaptively Update </a:t>
          </a:r>
        </a:p>
      </dgm:t>
    </dgm:pt>
    <dgm:pt modelId="{20DD56F5-2819-435D-B432-6BBE08623DBF}" type="parTrans" cxnId="{3AF39071-5969-4F9C-862B-2E881552E975}">
      <dgm:prSet/>
      <dgm:spPr/>
      <dgm:t>
        <a:bodyPr/>
        <a:lstStyle/>
        <a:p>
          <a:endParaRPr lang="en-US"/>
        </a:p>
      </dgm:t>
    </dgm:pt>
    <dgm:pt modelId="{13C590DD-1223-482E-95D0-CAA69AFF17CD}" type="sibTrans" cxnId="{3AF39071-5969-4F9C-862B-2E881552E975}">
      <dgm:prSet/>
      <dgm:spPr/>
      <dgm:t>
        <a:bodyPr/>
        <a:lstStyle/>
        <a:p>
          <a:endParaRPr lang="en-US"/>
        </a:p>
      </dgm:t>
    </dgm:pt>
    <dgm:pt modelId="{96EC7F38-3D08-4165-92E7-0A1713938D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3. Semantic Similarity</a:t>
          </a:r>
        </a:p>
      </dgm:t>
    </dgm:pt>
    <dgm:pt modelId="{92D38448-39DA-46A0-8A82-C1C9CAD0444E}" type="parTrans" cxnId="{DB89BD10-E1E2-4156-9720-D183A4B608E9}">
      <dgm:prSet/>
      <dgm:spPr/>
      <dgm:t>
        <a:bodyPr/>
        <a:lstStyle/>
        <a:p>
          <a:endParaRPr lang="en-US"/>
        </a:p>
      </dgm:t>
    </dgm:pt>
    <dgm:pt modelId="{6EE4FF0D-D17F-4C74-BBF9-08C0051FA3DD}" type="sibTrans" cxnId="{DB89BD10-E1E2-4156-9720-D183A4B608E9}">
      <dgm:prSet/>
      <dgm:spPr/>
      <dgm:t>
        <a:bodyPr/>
        <a:lstStyle/>
        <a:p>
          <a:endParaRPr lang="en-US"/>
        </a:p>
      </dgm:t>
    </dgm:pt>
    <dgm:pt modelId="{B4228334-C68D-4146-B431-F5D0E2E6330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But</a:t>
          </a:r>
          <a:r>
            <a:rPr lang="zh-CN" dirty="0"/>
            <a:t> </a:t>
          </a:r>
          <a:r>
            <a:rPr lang="en-US" dirty="0"/>
            <a:t>how?</a:t>
          </a:r>
        </a:p>
      </dgm:t>
    </dgm:pt>
    <dgm:pt modelId="{F594A2E3-BED3-49DE-8D13-6FBE04ECD507}" type="parTrans" cxnId="{2961FD34-79E4-49CC-9DDF-BB321F44E8E6}">
      <dgm:prSet/>
      <dgm:spPr/>
      <dgm:t>
        <a:bodyPr/>
        <a:lstStyle/>
        <a:p>
          <a:endParaRPr lang="en-US"/>
        </a:p>
      </dgm:t>
    </dgm:pt>
    <dgm:pt modelId="{75AB041D-131F-4445-B02E-8436EE53CABF}" type="sibTrans" cxnId="{2961FD34-79E4-49CC-9DDF-BB321F44E8E6}">
      <dgm:prSet/>
      <dgm:spPr/>
      <dgm:t>
        <a:bodyPr/>
        <a:lstStyle/>
        <a:p>
          <a:endParaRPr lang="en-US"/>
        </a:p>
      </dgm:t>
    </dgm:pt>
    <dgm:pt modelId="{E81CF631-203C-4BD6-9D6C-73C756658CCE}" type="pres">
      <dgm:prSet presAssocID="{0173B4F9-BB36-444E-AA5F-DE437D4674C7}" presName="root" presStyleCnt="0">
        <dgm:presLayoutVars>
          <dgm:dir/>
          <dgm:resizeHandles val="exact"/>
        </dgm:presLayoutVars>
      </dgm:prSet>
      <dgm:spPr/>
    </dgm:pt>
    <dgm:pt modelId="{E070DACF-21E1-40F2-8EA2-FAF9AF7D5F30}" type="pres">
      <dgm:prSet presAssocID="{5DA81629-EE0B-4EB0-9205-671DB13F77A0}" presName="compNode" presStyleCnt="0"/>
      <dgm:spPr/>
    </dgm:pt>
    <dgm:pt modelId="{8791690B-EF33-48F8-87D6-6D982F318A06}" type="pres">
      <dgm:prSet presAssocID="{5DA81629-EE0B-4EB0-9205-671DB13F77A0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01C6B73-9FA8-4AEF-8B6E-16BEDF09975C}" type="pres">
      <dgm:prSet presAssocID="{5DA81629-EE0B-4EB0-9205-671DB13F77A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40AC8D1-1F3C-403B-9248-E8D2B4D60EEA}" type="pres">
      <dgm:prSet presAssocID="{5DA81629-EE0B-4EB0-9205-671DB13F77A0}" presName="spaceRect" presStyleCnt="0"/>
      <dgm:spPr/>
    </dgm:pt>
    <dgm:pt modelId="{6AAD11CA-0379-4A6F-BD63-4F3B7D6B16AD}" type="pres">
      <dgm:prSet presAssocID="{5DA81629-EE0B-4EB0-9205-671DB13F77A0}" presName="textRect" presStyleLbl="revTx" presStyleIdx="0" presStyleCnt="4">
        <dgm:presLayoutVars>
          <dgm:chMax val="1"/>
          <dgm:chPref val="1"/>
        </dgm:presLayoutVars>
      </dgm:prSet>
      <dgm:spPr/>
    </dgm:pt>
    <dgm:pt modelId="{8124B283-D2B9-435F-B379-EFCE151EFF96}" type="pres">
      <dgm:prSet presAssocID="{357C77B1-5101-4522-97E5-F2564CEE9058}" presName="sibTrans" presStyleCnt="0"/>
      <dgm:spPr/>
    </dgm:pt>
    <dgm:pt modelId="{9A996AF5-B707-4628-BB16-A3ACC0B4168C}" type="pres">
      <dgm:prSet presAssocID="{F632C588-AF70-4136-A11C-2206A8A95B25}" presName="compNode" presStyleCnt="0"/>
      <dgm:spPr/>
    </dgm:pt>
    <dgm:pt modelId="{4A6F83D2-97A4-40BB-97AF-781BF0D57071}" type="pres">
      <dgm:prSet presAssocID="{F632C588-AF70-4136-A11C-2206A8A95B2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B1E7C1E-515B-4514-AF91-C0809D079C7F}" type="pres">
      <dgm:prSet presAssocID="{F632C588-AF70-4136-A11C-2206A8A95B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7B86D53-FA1E-4BB8-B0AF-6FE255727112}" type="pres">
      <dgm:prSet presAssocID="{F632C588-AF70-4136-A11C-2206A8A95B25}" presName="spaceRect" presStyleCnt="0"/>
      <dgm:spPr/>
    </dgm:pt>
    <dgm:pt modelId="{FDEFB041-F5E9-496A-A0D9-6749ECDDAE5E}" type="pres">
      <dgm:prSet presAssocID="{F632C588-AF70-4136-A11C-2206A8A95B25}" presName="textRect" presStyleLbl="revTx" presStyleIdx="1" presStyleCnt="4">
        <dgm:presLayoutVars>
          <dgm:chMax val="1"/>
          <dgm:chPref val="1"/>
        </dgm:presLayoutVars>
      </dgm:prSet>
      <dgm:spPr/>
    </dgm:pt>
    <dgm:pt modelId="{0033D105-F474-4197-AE9C-CF1BE07D05F7}" type="pres">
      <dgm:prSet presAssocID="{13C590DD-1223-482E-95D0-CAA69AFF17CD}" presName="sibTrans" presStyleCnt="0"/>
      <dgm:spPr/>
    </dgm:pt>
    <dgm:pt modelId="{0E6986BA-7FFB-4E1F-BAA4-A5F3AF0ABED8}" type="pres">
      <dgm:prSet presAssocID="{96EC7F38-3D08-4165-92E7-0A1713938D69}" presName="compNode" presStyleCnt="0"/>
      <dgm:spPr/>
    </dgm:pt>
    <dgm:pt modelId="{2E3A7940-0CBC-46C8-9478-36F8CF453659}" type="pres">
      <dgm:prSet presAssocID="{96EC7F38-3D08-4165-92E7-0A1713938D69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EE64C2C-6760-4992-80E9-C636909613BC}" type="pres">
      <dgm:prSet presAssocID="{96EC7F38-3D08-4165-92E7-0A1713938D6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80EF37F-4105-4802-BC55-9142325DA59C}" type="pres">
      <dgm:prSet presAssocID="{96EC7F38-3D08-4165-92E7-0A1713938D69}" presName="spaceRect" presStyleCnt="0"/>
      <dgm:spPr/>
    </dgm:pt>
    <dgm:pt modelId="{D43E7CE4-A12E-42CD-9EAD-7B49245A4FD9}" type="pres">
      <dgm:prSet presAssocID="{96EC7F38-3D08-4165-92E7-0A1713938D69}" presName="textRect" presStyleLbl="revTx" presStyleIdx="2" presStyleCnt="4">
        <dgm:presLayoutVars>
          <dgm:chMax val="1"/>
          <dgm:chPref val="1"/>
        </dgm:presLayoutVars>
      </dgm:prSet>
      <dgm:spPr/>
    </dgm:pt>
    <dgm:pt modelId="{36F225F4-6B69-4F99-AB17-B7A1BEC08022}" type="pres">
      <dgm:prSet presAssocID="{6EE4FF0D-D17F-4C74-BBF9-08C0051FA3DD}" presName="sibTrans" presStyleCnt="0"/>
      <dgm:spPr/>
    </dgm:pt>
    <dgm:pt modelId="{0067F0CC-E590-492D-90B5-7D464CD2B84B}" type="pres">
      <dgm:prSet presAssocID="{B4228334-C68D-4146-B431-F5D0E2E6330B}" presName="compNode" presStyleCnt="0"/>
      <dgm:spPr/>
    </dgm:pt>
    <dgm:pt modelId="{10F07709-88F1-49E8-9422-FAC73738D1BA}" type="pres">
      <dgm:prSet presAssocID="{B4228334-C68D-4146-B431-F5D0E2E6330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6127EF6-1283-4CEE-90D7-4E6D1D41D6CB}" type="pres">
      <dgm:prSet presAssocID="{B4228334-C68D-4146-B431-F5D0E2E633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Face with No Fill"/>
        </a:ext>
      </dgm:extLst>
    </dgm:pt>
    <dgm:pt modelId="{BD9FA8DD-B6B9-466D-8BF5-5EC574F09730}" type="pres">
      <dgm:prSet presAssocID="{B4228334-C68D-4146-B431-F5D0E2E6330B}" presName="spaceRect" presStyleCnt="0"/>
      <dgm:spPr/>
    </dgm:pt>
    <dgm:pt modelId="{45DAB04F-F7AD-4954-B647-00ADCB6BDCC9}" type="pres">
      <dgm:prSet presAssocID="{B4228334-C68D-4146-B431-F5D0E2E633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B89BD10-E1E2-4156-9720-D183A4B608E9}" srcId="{0173B4F9-BB36-444E-AA5F-DE437D4674C7}" destId="{96EC7F38-3D08-4165-92E7-0A1713938D69}" srcOrd="2" destOrd="0" parTransId="{92D38448-39DA-46A0-8A82-C1C9CAD0444E}" sibTransId="{6EE4FF0D-D17F-4C74-BBF9-08C0051FA3DD}"/>
    <dgm:cxn modelId="{0E4A0C15-2D32-4E2F-9F5B-30B8C4770F15}" srcId="{0173B4F9-BB36-444E-AA5F-DE437D4674C7}" destId="{5DA81629-EE0B-4EB0-9205-671DB13F77A0}" srcOrd="0" destOrd="0" parTransId="{8E40F216-2898-4448-BA68-5280653AA03A}" sibTransId="{357C77B1-5101-4522-97E5-F2564CEE9058}"/>
    <dgm:cxn modelId="{2961FD34-79E4-49CC-9DDF-BB321F44E8E6}" srcId="{0173B4F9-BB36-444E-AA5F-DE437D4674C7}" destId="{B4228334-C68D-4146-B431-F5D0E2E6330B}" srcOrd="3" destOrd="0" parTransId="{F594A2E3-BED3-49DE-8D13-6FBE04ECD507}" sibTransId="{75AB041D-131F-4445-B02E-8436EE53CABF}"/>
    <dgm:cxn modelId="{3AF39071-5969-4F9C-862B-2E881552E975}" srcId="{0173B4F9-BB36-444E-AA5F-DE437D4674C7}" destId="{F632C588-AF70-4136-A11C-2206A8A95B25}" srcOrd="1" destOrd="0" parTransId="{20DD56F5-2819-435D-B432-6BBE08623DBF}" sibTransId="{13C590DD-1223-482E-95D0-CAA69AFF17CD}"/>
    <dgm:cxn modelId="{B7BFA797-7776-514A-8D5B-AC7338B0D81C}" type="presOf" srcId="{F632C588-AF70-4136-A11C-2206A8A95B25}" destId="{FDEFB041-F5E9-496A-A0D9-6749ECDDAE5E}" srcOrd="0" destOrd="0" presId="urn:microsoft.com/office/officeart/2018/5/layout/IconLeafLabelList"/>
    <dgm:cxn modelId="{283BD6A7-B06E-4645-8FD7-55267A6AB8FF}" type="presOf" srcId="{B4228334-C68D-4146-B431-F5D0E2E6330B}" destId="{45DAB04F-F7AD-4954-B647-00ADCB6BDCC9}" srcOrd="0" destOrd="0" presId="urn:microsoft.com/office/officeart/2018/5/layout/IconLeafLabelList"/>
    <dgm:cxn modelId="{9AB69ED4-0721-BE4D-8158-3791A29CE751}" type="presOf" srcId="{0173B4F9-BB36-444E-AA5F-DE437D4674C7}" destId="{E81CF631-203C-4BD6-9D6C-73C756658CCE}" srcOrd="0" destOrd="0" presId="urn:microsoft.com/office/officeart/2018/5/layout/IconLeafLabelList"/>
    <dgm:cxn modelId="{7047FDD8-7D67-E544-A49E-66A282776DEF}" type="presOf" srcId="{5DA81629-EE0B-4EB0-9205-671DB13F77A0}" destId="{6AAD11CA-0379-4A6F-BD63-4F3B7D6B16AD}" srcOrd="0" destOrd="0" presId="urn:microsoft.com/office/officeart/2018/5/layout/IconLeafLabelList"/>
    <dgm:cxn modelId="{4FFA54E9-A372-AC48-A61D-D1EB73E27DD4}" type="presOf" srcId="{96EC7F38-3D08-4165-92E7-0A1713938D69}" destId="{D43E7CE4-A12E-42CD-9EAD-7B49245A4FD9}" srcOrd="0" destOrd="0" presId="urn:microsoft.com/office/officeart/2018/5/layout/IconLeafLabelList"/>
    <dgm:cxn modelId="{0B4EB61C-C6E8-164D-A156-671E7845BFCC}" type="presParOf" srcId="{E81CF631-203C-4BD6-9D6C-73C756658CCE}" destId="{E070DACF-21E1-40F2-8EA2-FAF9AF7D5F30}" srcOrd="0" destOrd="0" presId="urn:microsoft.com/office/officeart/2018/5/layout/IconLeafLabelList"/>
    <dgm:cxn modelId="{8EBEE9B4-3A89-EB47-892D-8A2A9D1CBA5D}" type="presParOf" srcId="{E070DACF-21E1-40F2-8EA2-FAF9AF7D5F30}" destId="{8791690B-EF33-48F8-87D6-6D982F318A06}" srcOrd="0" destOrd="0" presId="urn:microsoft.com/office/officeart/2018/5/layout/IconLeafLabelList"/>
    <dgm:cxn modelId="{D161AB4D-D0B2-994D-A443-65097E49C8C8}" type="presParOf" srcId="{E070DACF-21E1-40F2-8EA2-FAF9AF7D5F30}" destId="{A01C6B73-9FA8-4AEF-8B6E-16BEDF09975C}" srcOrd="1" destOrd="0" presId="urn:microsoft.com/office/officeart/2018/5/layout/IconLeafLabelList"/>
    <dgm:cxn modelId="{6CAB8B36-60A8-1541-9126-B8650C783D4F}" type="presParOf" srcId="{E070DACF-21E1-40F2-8EA2-FAF9AF7D5F30}" destId="{B40AC8D1-1F3C-403B-9248-E8D2B4D60EEA}" srcOrd="2" destOrd="0" presId="urn:microsoft.com/office/officeart/2018/5/layout/IconLeafLabelList"/>
    <dgm:cxn modelId="{A5C3F8EF-F1EB-9B4E-BEA8-ED4A08120B61}" type="presParOf" srcId="{E070DACF-21E1-40F2-8EA2-FAF9AF7D5F30}" destId="{6AAD11CA-0379-4A6F-BD63-4F3B7D6B16AD}" srcOrd="3" destOrd="0" presId="urn:microsoft.com/office/officeart/2018/5/layout/IconLeafLabelList"/>
    <dgm:cxn modelId="{03DE9716-6CB9-3A4C-B4F9-BF37990A568F}" type="presParOf" srcId="{E81CF631-203C-4BD6-9D6C-73C756658CCE}" destId="{8124B283-D2B9-435F-B379-EFCE151EFF96}" srcOrd="1" destOrd="0" presId="urn:microsoft.com/office/officeart/2018/5/layout/IconLeafLabelList"/>
    <dgm:cxn modelId="{68B2F215-43E0-7E45-9248-CD6427EA39BA}" type="presParOf" srcId="{E81CF631-203C-4BD6-9D6C-73C756658CCE}" destId="{9A996AF5-B707-4628-BB16-A3ACC0B4168C}" srcOrd="2" destOrd="0" presId="urn:microsoft.com/office/officeart/2018/5/layout/IconLeafLabelList"/>
    <dgm:cxn modelId="{2307A1F5-1EFD-F648-AC72-7FAA74927CC6}" type="presParOf" srcId="{9A996AF5-B707-4628-BB16-A3ACC0B4168C}" destId="{4A6F83D2-97A4-40BB-97AF-781BF0D57071}" srcOrd="0" destOrd="0" presId="urn:microsoft.com/office/officeart/2018/5/layout/IconLeafLabelList"/>
    <dgm:cxn modelId="{862617A0-5633-C24A-92FA-88A9E4680288}" type="presParOf" srcId="{9A996AF5-B707-4628-BB16-A3ACC0B4168C}" destId="{FB1E7C1E-515B-4514-AF91-C0809D079C7F}" srcOrd="1" destOrd="0" presId="urn:microsoft.com/office/officeart/2018/5/layout/IconLeafLabelList"/>
    <dgm:cxn modelId="{E7229475-CDC3-D647-B3BC-91F4BC535A08}" type="presParOf" srcId="{9A996AF5-B707-4628-BB16-A3ACC0B4168C}" destId="{F7B86D53-FA1E-4BB8-B0AF-6FE255727112}" srcOrd="2" destOrd="0" presId="urn:microsoft.com/office/officeart/2018/5/layout/IconLeafLabelList"/>
    <dgm:cxn modelId="{5DC1ECCD-487A-6648-9ACA-F005FD7B41FC}" type="presParOf" srcId="{9A996AF5-B707-4628-BB16-A3ACC0B4168C}" destId="{FDEFB041-F5E9-496A-A0D9-6749ECDDAE5E}" srcOrd="3" destOrd="0" presId="urn:microsoft.com/office/officeart/2018/5/layout/IconLeafLabelList"/>
    <dgm:cxn modelId="{6809BC9F-8F02-E54C-9688-8D544CE9B95F}" type="presParOf" srcId="{E81CF631-203C-4BD6-9D6C-73C756658CCE}" destId="{0033D105-F474-4197-AE9C-CF1BE07D05F7}" srcOrd="3" destOrd="0" presId="urn:microsoft.com/office/officeart/2018/5/layout/IconLeafLabelList"/>
    <dgm:cxn modelId="{168F079E-8941-B743-9BDA-A28E85DC371A}" type="presParOf" srcId="{E81CF631-203C-4BD6-9D6C-73C756658CCE}" destId="{0E6986BA-7FFB-4E1F-BAA4-A5F3AF0ABED8}" srcOrd="4" destOrd="0" presId="urn:microsoft.com/office/officeart/2018/5/layout/IconLeafLabelList"/>
    <dgm:cxn modelId="{BB4127FC-D650-754F-A970-6B00BAE9DAE4}" type="presParOf" srcId="{0E6986BA-7FFB-4E1F-BAA4-A5F3AF0ABED8}" destId="{2E3A7940-0CBC-46C8-9478-36F8CF453659}" srcOrd="0" destOrd="0" presId="urn:microsoft.com/office/officeart/2018/5/layout/IconLeafLabelList"/>
    <dgm:cxn modelId="{3B08E45F-5FC2-0A4A-AA30-93B0EAB698AE}" type="presParOf" srcId="{0E6986BA-7FFB-4E1F-BAA4-A5F3AF0ABED8}" destId="{6EE64C2C-6760-4992-80E9-C636909613BC}" srcOrd="1" destOrd="0" presId="urn:microsoft.com/office/officeart/2018/5/layout/IconLeafLabelList"/>
    <dgm:cxn modelId="{95C6C7D0-CC12-8F41-A2EA-F1486A812EEB}" type="presParOf" srcId="{0E6986BA-7FFB-4E1F-BAA4-A5F3AF0ABED8}" destId="{380EF37F-4105-4802-BC55-9142325DA59C}" srcOrd="2" destOrd="0" presId="urn:microsoft.com/office/officeart/2018/5/layout/IconLeafLabelList"/>
    <dgm:cxn modelId="{9149D214-4375-874D-913E-0F7FBA1E4746}" type="presParOf" srcId="{0E6986BA-7FFB-4E1F-BAA4-A5F3AF0ABED8}" destId="{D43E7CE4-A12E-42CD-9EAD-7B49245A4FD9}" srcOrd="3" destOrd="0" presId="urn:microsoft.com/office/officeart/2018/5/layout/IconLeafLabelList"/>
    <dgm:cxn modelId="{840E04CE-AEEB-A640-A38B-14DB68387A8F}" type="presParOf" srcId="{E81CF631-203C-4BD6-9D6C-73C756658CCE}" destId="{36F225F4-6B69-4F99-AB17-B7A1BEC08022}" srcOrd="5" destOrd="0" presId="urn:microsoft.com/office/officeart/2018/5/layout/IconLeafLabelList"/>
    <dgm:cxn modelId="{F98BA033-548F-C246-B854-31D5CFB154C1}" type="presParOf" srcId="{E81CF631-203C-4BD6-9D6C-73C756658CCE}" destId="{0067F0CC-E590-492D-90B5-7D464CD2B84B}" srcOrd="6" destOrd="0" presId="urn:microsoft.com/office/officeart/2018/5/layout/IconLeafLabelList"/>
    <dgm:cxn modelId="{46324479-58B5-F345-9909-7B5CBAB277D7}" type="presParOf" srcId="{0067F0CC-E590-492D-90B5-7D464CD2B84B}" destId="{10F07709-88F1-49E8-9422-FAC73738D1BA}" srcOrd="0" destOrd="0" presId="urn:microsoft.com/office/officeart/2018/5/layout/IconLeafLabelList"/>
    <dgm:cxn modelId="{78FD94EE-C2A4-A948-B0C8-E0A732C05EFA}" type="presParOf" srcId="{0067F0CC-E590-492D-90B5-7D464CD2B84B}" destId="{76127EF6-1283-4CEE-90D7-4E6D1D41D6CB}" srcOrd="1" destOrd="0" presId="urn:microsoft.com/office/officeart/2018/5/layout/IconLeafLabelList"/>
    <dgm:cxn modelId="{EE30683B-D0EB-3846-AF77-DDD20168B613}" type="presParOf" srcId="{0067F0CC-E590-492D-90B5-7D464CD2B84B}" destId="{BD9FA8DD-B6B9-466D-8BF5-5EC574F09730}" srcOrd="2" destOrd="0" presId="urn:microsoft.com/office/officeart/2018/5/layout/IconLeafLabelList"/>
    <dgm:cxn modelId="{739D23BA-C90F-9B49-A8D4-A385BEF4B0EF}" type="presParOf" srcId="{0067F0CC-E590-492D-90B5-7D464CD2B84B}" destId="{45DAB04F-F7AD-4954-B647-00ADCB6BDCC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104411-014F-4464-82B8-DBD25C2D7B8D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630CCCA-7F04-4C2B-9392-79C3E2CD1040}">
      <dgm:prSet/>
      <dgm:spPr/>
      <dgm:t>
        <a:bodyPr/>
        <a:lstStyle/>
        <a:p>
          <a:r>
            <a:rPr lang="en-US"/>
            <a:t>“You shall know a word by the company it keeps”</a:t>
          </a:r>
        </a:p>
      </dgm:t>
    </dgm:pt>
    <dgm:pt modelId="{3BD69ACD-863B-4084-9F12-6F334BD4DB64}" type="parTrans" cxnId="{3DFC4136-831F-4F75-9647-A9CE6F86482D}">
      <dgm:prSet/>
      <dgm:spPr/>
      <dgm:t>
        <a:bodyPr/>
        <a:lstStyle/>
        <a:p>
          <a:endParaRPr lang="en-US"/>
        </a:p>
      </dgm:t>
    </dgm:pt>
    <dgm:pt modelId="{0A6C011D-69DF-4991-AFE5-5145E61EC1E5}" type="sibTrans" cxnId="{3DFC4136-831F-4F75-9647-A9CE6F86482D}">
      <dgm:prSet/>
      <dgm:spPr/>
      <dgm:t>
        <a:bodyPr/>
        <a:lstStyle/>
        <a:p>
          <a:endParaRPr lang="en-US"/>
        </a:p>
      </dgm:t>
    </dgm:pt>
    <dgm:pt modelId="{BC2C295C-1F5C-464C-9D21-0CE4CF1EDE00}">
      <dgm:prSet/>
      <dgm:spPr/>
      <dgm:t>
        <a:bodyPr/>
        <a:lstStyle/>
        <a:p>
          <a:r>
            <a:rPr lang="en-US"/>
            <a:t>“</a:t>
          </a:r>
          <a:r>
            <a:rPr lang="zh-CN"/>
            <a:t>每天早上我都要去门口那家早餐店吃</a:t>
          </a:r>
          <a:r>
            <a:rPr lang="en-US" b="1"/>
            <a:t>___</a:t>
          </a:r>
          <a:r>
            <a:rPr lang="zh-CN"/>
            <a:t>”</a:t>
          </a:r>
          <a:endParaRPr lang="en-US"/>
        </a:p>
      </dgm:t>
    </dgm:pt>
    <dgm:pt modelId="{320B9E01-7ABC-4884-9EA1-8A87FC7CD6D9}" type="parTrans" cxnId="{095C76FB-80B7-4E71-8989-9612787C05E2}">
      <dgm:prSet/>
      <dgm:spPr/>
      <dgm:t>
        <a:bodyPr/>
        <a:lstStyle/>
        <a:p>
          <a:endParaRPr lang="en-US"/>
        </a:p>
      </dgm:t>
    </dgm:pt>
    <dgm:pt modelId="{ACC3F6C2-F474-4CEB-A7BB-1BD81E2CC6E1}" type="sibTrans" cxnId="{095C76FB-80B7-4E71-8989-9612787C05E2}">
      <dgm:prSet/>
      <dgm:spPr/>
      <dgm:t>
        <a:bodyPr/>
        <a:lstStyle/>
        <a:p>
          <a:endParaRPr lang="en-US"/>
        </a:p>
      </dgm:t>
    </dgm:pt>
    <dgm:pt modelId="{130A6128-5303-41C0-9F3D-4D93C913D4FA}">
      <dgm:prSet/>
      <dgm:spPr/>
      <dgm:t>
        <a:bodyPr/>
        <a:lstStyle/>
        <a:p>
          <a:r>
            <a:rPr lang="zh-CN"/>
            <a:t>“昨天早上我是在家做的</a:t>
          </a:r>
          <a:r>
            <a:rPr lang="en-US" b="1"/>
            <a:t>___</a:t>
          </a:r>
          <a:r>
            <a:rPr lang="zh-CN"/>
            <a:t>，味道还不错”</a:t>
          </a:r>
          <a:endParaRPr lang="en-US"/>
        </a:p>
      </dgm:t>
    </dgm:pt>
    <dgm:pt modelId="{C2F8A241-959E-470D-B451-C23AE396B0AE}" type="parTrans" cxnId="{C0702233-C36A-4848-986C-52C25A87CCA5}">
      <dgm:prSet/>
      <dgm:spPr/>
      <dgm:t>
        <a:bodyPr/>
        <a:lstStyle/>
        <a:p>
          <a:endParaRPr lang="en-US"/>
        </a:p>
      </dgm:t>
    </dgm:pt>
    <dgm:pt modelId="{9B02CBCE-CD2C-458D-BA16-7651D0D78686}" type="sibTrans" cxnId="{C0702233-C36A-4848-986C-52C25A87CCA5}">
      <dgm:prSet/>
      <dgm:spPr/>
      <dgm:t>
        <a:bodyPr/>
        <a:lstStyle/>
        <a:p>
          <a:endParaRPr lang="en-US"/>
        </a:p>
      </dgm:t>
    </dgm:pt>
    <dgm:pt modelId="{921EC587-98B3-4B97-80F9-E108CFA3D5B9}">
      <dgm:prSet/>
      <dgm:spPr/>
      <dgm:t>
        <a:bodyPr/>
        <a:lstStyle/>
        <a:p>
          <a:r>
            <a:rPr lang="en-US"/>
            <a:t>Assuming a density vector &lt;v1, v2, .. vN&gt;</a:t>
          </a:r>
        </a:p>
      </dgm:t>
    </dgm:pt>
    <dgm:pt modelId="{A4207348-692D-4C2B-94A7-5169274CC6D0}" type="parTrans" cxnId="{86257A49-2138-4529-B1F6-6DB27A4E3C6F}">
      <dgm:prSet/>
      <dgm:spPr/>
      <dgm:t>
        <a:bodyPr/>
        <a:lstStyle/>
        <a:p>
          <a:endParaRPr lang="en-US"/>
        </a:p>
      </dgm:t>
    </dgm:pt>
    <dgm:pt modelId="{E0D178A4-CE0B-47D2-8D0A-6405A22E6604}" type="sibTrans" cxnId="{86257A49-2138-4529-B1F6-6DB27A4E3C6F}">
      <dgm:prSet/>
      <dgm:spPr/>
      <dgm:t>
        <a:bodyPr/>
        <a:lstStyle/>
        <a:p>
          <a:endParaRPr lang="en-US"/>
        </a:p>
      </dgm:t>
    </dgm:pt>
    <dgm:pt modelId="{C20BC3FB-0FC7-4F89-A7C8-39DBAD8C7839}">
      <dgm:prSet/>
      <dgm:spPr/>
      <dgm:t>
        <a:bodyPr/>
        <a:lstStyle/>
        <a:p>
          <a:r>
            <a:rPr lang="en-US"/>
            <a:t>If occurrence position of some words always is  same of the position of this vector; </a:t>
          </a:r>
        </a:p>
      </dgm:t>
    </dgm:pt>
    <dgm:pt modelId="{050BBD34-6990-4908-A96E-89EB77F5AC98}" type="parTrans" cxnId="{B767035A-ECD6-4B71-9D93-4DF359650F51}">
      <dgm:prSet/>
      <dgm:spPr/>
      <dgm:t>
        <a:bodyPr/>
        <a:lstStyle/>
        <a:p>
          <a:endParaRPr lang="en-US"/>
        </a:p>
      </dgm:t>
    </dgm:pt>
    <dgm:pt modelId="{8F31893E-A444-409F-96C1-A22437373D4B}" type="sibTrans" cxnId="{B767035A-ECD6-4B71-9D93-4DF359650F51}">
      <dgm:prSet/>
      <dgm:spPr/>
      <dgm:t>
        <a:bodyPr/>
        <a:lstStyle/>
        <a:p>
          <a:endParaRPr lang="en-US"/>
        </a:p>
      </dgm:t>
    </dgm:pt>
    <dgm:pt modelId="{A76BC1CF-C50B-4D8E-9768-810B74A74A3C}">
      <dgm:prSet/>
      <dgm:spPr/>
      <dgm:t>
        <a:bodyPr/>
        <a:lstStyle/>
        <a:p>
          <a:r>
            <a:rPr lang="en-US"/>
            <a:t>We get the similar vector; </a:t>
          </a:r>
        </a:p>
      </dgm:t>
    </dgm:pt>
    <dgm:pt modelId="{8CDE3F78-C27A-4434-8877-23BD2C4D49BC}" type="parTrans" cxnId="{1BBA98F7-CF00-4519-8249-1298D675FA12}">
      <dgm:prSet/>
      <dgm:spPr/>
      <dgm:t>
        <a:bodyPr/>
        <a:lstStyle/>
        <a:p>
          <a:endParaRPr lang="en-US"/>
        </a:p>
      </dgm:t>
    </dgm:pt>
    <dgm:pt modelId="{EC441E0D-B7DD-480F-8EB3-F1FD7B54FE2E}" type="sibTrans" cxnId="{1BBA98F7-CF00-4519-8249-1298D675FA12}">
      <dgm:prSet/>
      <dgm:spPr/>
      <dgm:t>
        <a:bodyPr/>
        <a:lstStyle/>
        <a:p>
          <a:endParaRPr lang="en-US"/>
        </a:p>
      </dgm:t>
    </dgm:pt>
    <dgm:pt modelId="{818A277B-C7FC-E34C-8004-9FC19527E23C}" type="pres">
      <dgm:prSet presAssocID="{AE104411-014F-4464-82B8-DBD25C2D7B8D}" presName="linear" presStyleCnt="0">
        <dgm:presLayoutVars>
          <dgm:dir/>
          <dgm:animLvl val="lvl"/>
          <dgm:resizeHandles val="exact"/>
        </dgm:presLayoutVars>
      </dgm:prSet>
      <dgm:spPr/>
    </dgm:pt>
    <dgm:pt modelId="{74FA3B29-59CA-574B-ACD9-3337E53E9B48}" type="pres">
      <dgm:prSet presAssocID="{D630CCCA-7F04-4C2B-9392-79C3E2CD1040}" presName="parentLin" presStyleCnt="0"/>
      <dgm:spPr/>
    </dgm:pt>
    <dgm:pt modelId="{24B01DDB-9D5E-7A44-9F09-EF7F354A5F51}" type="pres">
      <dgm:prSet presAssocID="{D630CCCA-7F04-4C2B-9392-79C3E2CD1040}" presName="parentLeftMargin" presStyleLbl="node1" presStyleIdx="0" presStyleCnt="3"/>
      <dgm:spPr/>
    </dgm:pt>
    <dgm:pt modelId="{068EBD17-B936-0A41-AC9B-8FDC1FD8F5C2}" type="pres">
      <dgm:prSet presAssocID="{D630CCCA-7F04-4C2B-9392-79C3E2CD104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D93B7E3-46DE-BA43-853A-62F76063C02E}" type="pres">
      <dgm:prSet presAssocID="{D630CCCA-7F04-4C2B-9392-79C3E2CD1040}" presName="negativeSpace" presStyleCnt="0"/>
      <dgm:spPr/>
    </dgm:pt>
    <dgm:pt modelId="{5A0C7F3E-8578-2049-B728-177AC9F95814}" type="pres">
      <dgm:prSet presAssocID="{D630CCCA-7F04-4C2B-9392-79C3E2CD1040}" presName="childText" presStyleLbl="conFgAcc1" presStyleIdx="0" presStyleCnt="3">
        <dgm:presLayoutVars>
          <dgm:bulletEnabled val="1"/>
        </dgm:presLayoutVars>
      </dgm:prSet>
      <dgm:spPr/>
    </dgm:pt>
    <dgm:pt modelId="{35C0512C-5248-3B4C-8146-8643F02E42EB}" type="pres">
      <dgm:prSet presAssocID="{0A6C011D-69DF-4991-AFE5-5145E61EC1E5}" presName="spaceBetweenRectangles" presStyleCnt="0"/>
      <dgm:spPr/>
    </dgm:pt>
    <dgm:pt modelId="{6E178F93-8AD9-5346-A3F8-2862FC582FFF}" type="pres">
      <dgm:prSet presAssocID="{BC2C295C-1F5C-464C-9D21-0CE4CF1EDE00}" presName="parentLin" presStyleCnt="0"/>
      <dgm:spPr/>
    </dgm:pt>
    <dgm:pt modelId="{775C3B2C-07DB-8B4E-93BD-6C8528F81874}" type="pres">
      <dgm:prSet presAssocID="{BC2C295C-1F5C-464C-9D21-0CE4CF1EDE00}" presName="parentLeftMargin" presStyleLbl="node1" presStyleIdx="0" presStyleCnt="3"/>
      <dgm:spPr/>
    </dgm:pt>
    <dgm:pt modelId="{432CD651-93D4-B046-ACD6-9121985F4CC0}" type="pres">
      <dgm:prSet presAssocID="{BC2C295C-1F5C-464C-9D21-0CE4CF1EDE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00BA67A-4C46-1248-BA2E-4324EAAA6577}" type="pres">
      <dgm:prSet presAssocID="{BC2C295C-1F5C-464C-9D21-0CE4CF1EDE00}" presName="negativeSpace" presStyleCnt="0"/>
      <dgm:spPr/>
    </dgm:pt>
    <dgm:pt modelId="{FDE5B994-8B74-0E4E-A867-9A3D4CC7DA2A}" type="pres">
      <dgm:prSet presAssocID="{BC2C295C-1F5C-464C-9D21-0CE4CF1EDE00}" presName="childText" presStyleLbl="conFgAcc1" presStyleIdx="1" presStyleCnt="3">
        <dgm:presLayoutVars>
          <dgm:bulletEnabled val="1"/>
        </dgm:presLayoutVars>
      </dgm:prSet>
      <dgm:spPr/>
    </dgm:pt>
    <dgm:pt modelId="{E30E2D93-664F-7F41-BA30-4CBB3EFFBE53}" type="pres">
      <dgm:prSet presAssocID="{ACC3F6C2-F474-4CEB-A7BB-1BD81E2CC6E1}" presName="spaceBetweenRectangles" presStyleCnt="0"/>
      <dgm:spPr/>
    </dgm:pt>
    <dgm:pt modelId="{40700B1C-2063-AB4B-9EFE-CEC28B50ACD6}" type="pres">
      <dgm:prSet presAssocID="{130A6128-5303-41C0-9F3D-4D93C913D4FA}" presName="parentLin" presStyleCnt="0"/>
      <dgm:spPr/>
    </dgm:pt>
    <dgm:pt modelId="{0AD2640E-B949-9041-9014-DAD5FBB1B0AF}" type="pres">
      <dgm:prSet presAssocID="{130A6128-5303-41C0-9F3D-4D93C913D4FA}" presName="parentLeftMargin" presStyleLbl="node1" presStyleIdx="1" presStyleCnt="3"/>
      <dgm:spPr/>
    </dgm:pt>
    <dgm:pt modelId="{3B9C9B89-05CA-924F-BFB2-7E4919C78315}" type="pres">
      <dgm:prSet presAssocID="{130A6128-5303-41C0-9F3D-4D93C913D4F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6D33BA4-D0DC-F341-95C9-827570B10D45}" type="pres">
      <dgm:prSet presAssocID="{130A6128-5303-41C0-9F3D-4D93C913D4FA}" presName="negativeSpace" presStyleCnt="0"/>
      <dgm:spPr/>
    </dgm:pt>
    <dgm:pt modelId="{8E4B9CCC-C7CD-6D48-AAE0-7AE9B310F503}" type="pres">
      <dgm:prSet presAssocID="{130A6128-5303-41C0-9F3D-4D93C913D4F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6710321-27B0-9546-89A3-8705F903ACA8}" type="presOf" srcId="{BC2C295C-1F5C-464C-9D21-0CE4CF1EDE00}" destId="{432CD651-93D4-B046-ACD6-9121985F4CC0}" srcOrd="1" destOrd="0" presId="urn:microsoft.com/office/officeart/2005/8/layout/list1"/>
    <dgm:cxn modelId="{C0702233-C36A-4848-986C-52C25A87CCA5}" srcId="{AE104411-014F-4464-82B8-DBD25C2D7B8D}" destId="{130A6128-5303-41C0-9F3D-4D93C913D4FA}" srcOrd="2" destOrd="0" parTransId="{C2F8A241-959E-470D-B451-C23AE396B0AE}" sibTransId="{9B02CBCE-CD2C-458D-BA16-7651D0D78686}"/>
    <dgm:cxn modelId="{3DFC4136-831F-4F75-9647-A9CE6F86482D}" srcId="{AE104411-014F-4464-82B8-DBD25C2D7B8D}" destId="{D630CCCA-7F04-4C2B-9392-79C3E2CD1040}" srcOrd="0" destOrd="0" parTransId="{3BD69ACD-863B-4084-9F12-6F334BD4DB64}" sibTransId="{0A6C011D-69DF-4991-AFE5-5145E61EC1E5}"/>
    <dgm:cxn modelId="{A829E53E-6003-804C-AE29-07E2021A77E8}" type="presOf" srcId="{D630CCCA-7F04-4C2B-9392-79C3E2CD1040}" destId="{24B01DDB-9D5E-7A44-9F09-EF7F354A5F51}" srcOrd="0" destOrd="0" presId="urn:microsoft.com/office/officeart/2005/8/layout/list1"/>
    <dgm:cxn modelId="{86257A49-2138-4529-B1F6-6DB27A4E3C6F}" srcId="{130A6128-5303-41C0-9F3D-4D93C913D4FA}" destId="{921EC587-98B3-4B97-80F9-E108CFA3D5B9}" srcOrd="0" destOrd="0" parTransId="{A4207348-692D-4C2B-94A7-5169274CC6D0}" sibTransId="{E0D178A4-CE0B-47D2-8D0A-6405A22E6604}"/>
    <dgm:cxn modelId="{F6A34E52-BD85-BD4C-B960-53694CECA9F9}" type="presOf" srcId="{130A6128-5303-41C0-9F3D-4D93C913D4FA}" destId="{0AD2640E-B949-9041-9014-DAD5FBB1B0AF}" srcOrd="0" destOrd="0" presId="urn:microsoft.com/office/officeart/2005/8/layout/list1"/>
    <dgm:cxn modelId="{B767035A-ECD6-4B71-9D93-4DF359650F51}" srcId="{130A6128-5303-41C0-9F3D-4D93C913D4FA}" destId="{C20BC3FB-0FC7-4F89-A7C8-39DBAD8C7839}" srcOrd="1" destOrd="0" parTransId="{050BBD34-6990-4908-A96E-89EB77F5AC98}" sibTransId="{8F31893E-A444-409F-96C1-A22437373D4B}"/>
    <dgm:cxn modelId="{59757272-38B4-2F48-B82E-33A3D153E2AE}" type="presOf" srcId="{D630CCCA-7F04-4C2B-9392-79C3E2CD1040}" destId="{068EBD17-B936-0A41-AC9B-8FDC1FD8F5C2}" srcOrd="1" destOrd="0" presId="urn:microsoft.com/office/officeart/2005/8/layout/list1"/>
    <dgm:cxn modelId="{AB34ECB4-D5BC-AC44-94E6-D1772560840B}" type="presOf" srcId="{AE104411-014F-4464-82B8-DBD25C2D7B8D}" destId="{818A277B-C7FC-E34C-8004-9FC19527E23C}" srcOrd="0" destOrd="0" presId="urn:microsoft.com/office/officeart/2005/8/layout/list1"/>
    <dgm:cxn modelId="{618BCDE0-2B24-CD44-81E1-C2D57FD165F1}" type="presOf" srcId="{A76BC1CF-C50B-4D8E-9768-810B74A74A3C}" destId="{8E4B9CCC-C7CD-6D48-AAE0-7AE9B310F503}" srcOrd="0" destOrd="2" presId="urn:microsoft.com/office/officeart/2005/8/layout/list1"/>
    <dgm:cxn modelId="{4D893CE1-FC07-334F-9A31-010D61B3F0D7}" type="presOf" srcId="{130A6128-5303-41C0-9F3D-4D93C913D4FA}" destId="{3B9C9B89-05CA-924F-BFB2-7E4919C78315}" srcOrd="1" destOrd="0" presId="urn:microsoft.com/office/officeart/2005/8/layout/list1"/>
    <dgm:cxn modelId="{24C0A2E5-69C9-304C-9E76-92A6197B261B}" type="presOf" srcId="{BC2C295C-1F5C-464C-9D21-0CE4CF1EDE00}" destId="{775C3B2C-07DB-8B4E-93BD-6C8528F81874}" srcOrd="0" destOrd="0" presId="urn:microsoft.com/office/officeart/2005/8/layout/list1"/>
    <dgm:cxn modelId="{CDD448EA-F7D3-0F46-8472-C4E8170D34A5}" type="presOf" srcId="{921EC587-98B3-4B97-80F9-E108CFA3D5B9}" destId="{8E4B9CCC-C7CD-6D48-AAE0-7AE9B310F503}" srcOrd="0" destOrd="0" presId="urn:microsoft.com/office/officeart/2005/8/layout/list1"/>
    <dgm:cxn modelId="{2EDF92F4-D052-6143-93D6-2F6F46BFF2DE}" type="presOf" srcId="{C20BC3FB-0FC7-4F89-A7C8-39DBAD8C7839}" destId="{8E4B9CCC-C7CD-6D48-AAE0-7AE9B310F503}" srcOrd="0" destOrd="1" presId="urn:microsoft.com/office/officeart/2005/8/layout/list1"/>
    <dgm:cxn modelId="{1BBA98F7-CF00-4519-8249-1298D675FA12}" srcId="{130A6128-5303-41C0-9F3D-4D93C913D4FA}" destId="{A76BC1CF-C50B-4D8E-9768-810B74A74A3C}" srcOrd="2" destOrd="0" parTransId="{8CDE3F78-C27A-4434-8877-23BD2C4D49BC}" sibTransId="{EC441E0D-B7DD-480F-8EB3-F1FD7B54FE2E}"/>
    <dgm:cxn modelId="{095C76FB-80B7-4E71-8989-9612787C05E2}" srcId="{AE104411-014F-4464-82B8-DBD25C2D7B8D}" destId="{BC2C295C-1F5C-464C-9D21-0CE4CF1EDE00}" srcOrd="1" destOrd="0" parTransId="{320B9E01-7ABC-4884-9EA1-8A87FC7CD6D9}" sibTransId="{ACC3F6C2-F474-4CEB-A7BB-1BD81E2CC6E1}"/>
    <dgm:cxn modelId="{48E1979C-14E1-0D44-88AE-95B2EAEBB9D5}" type="presParOf" srcId="{818A277B-C7FC-E34C-8004-9FC19527E23C}" destId="{74FA3B29-59CA-574B-ACD9-3337E53E9B48}" srcOrd="0" destOrd="0" presId="urn:microsoft.com/office/officeart/2005/8/layout/list1"/>
    <dgm:cxn modelId="{9C13DC3F-7040-EF4A-B4D3-30CB9193EBDF}" type="presParOf" srcId="{74FA3B29-59CA-574B-ACD9-3337E53E9B48}" destId="{24B01DDB-9D5E-7A44-9F09-EF7F354A5F51}" srcOrd="0" destOrd="0" presId="urn:microsoft.com/office/officeart/2005/8/layout/list1"/>
    <dgm:cxn modelId="{8BF56D5C-8836-174D-A6A7-6FC236F73802}" type="presParOf" srcId="{74FA3B29-59CA-574B-ACD9-3337E53E9B48}" destId="{068EBD17-B936-0A41-AC9B-8FDC1FD8F5C2}" srcOrd="1" destOrd="0" presId="urn:microsoft.com/office/officeart/2005/8/layout/list1"/>
    <dgm:cxn modelId="{A63661ED-72B6-6B43-B6A5-5A4B6A64C048}" type="presParOf" srcId="{818A277B-C7FC-E34C-8004-9FC19527E23C}" destId="{3D93B7E3-46DE-BA43-853A-62F76063C02E}" srcOrd="1" destOrd="0" presId="urn:microsoft.com/office/officeart/2005/8/layout/list1"/>
    <dgm:cxn modelId="{7BBB4329-5E00-664F-80C3-498496D87994}" type="presParOf" srcId="{818A277B-C7FC-E34C-8004-9FC19527E23C}" destId="{5A0C7F3E-8578-2049-B728-177AC9F95814}" srcOrd="2" destOrd="0" presId="urn:microsoft.com/office/officeart/2005/8/layout/list1"/>
    <dgm:cxn modelId="{924DA43F-59F6-F046-BFAC-DC788FAE04F7}" type="presParOf" srcId="{818A277B-C7FC-E34C-8004-9FC19527E23C}" destId="{35C0512C-5248-3B4C-8146-8643F02E42EB}" srcOrd="3" destOrd="0" presId="urn:microsoft.com/office/officeart/2005/8/layout/list1"/>
    <dgm:cxn modelId="{1502077B-51EA-9D46-BEDB-5A13BAA549B9}" type="presParOf" srcId="{818A277B-C7FC-E34C-8004-9FC19527E23C}" destId="{6E178F93-8AD9-5346-A3F8-2862FC582FFF}" srcOrd="4" destOrd="0" presId="urn:microsoft.com/office/officeart/2005/8/layout/list1"/>
    <dgm:cxn modelId="{524A455C-4C7F-2C45-9240-95D17403B4F4}" type="presParOf" srcId="{6E178F93-8AD9-5346-A3F8-2862FC582FFF}" destId="{775C3B2C-07DB-8B4E-93BD-6C8528F81874}" srcOrd="0" destOrd="0" presId="urn:microsoft.com/office/officeart/2005/8/layout/list1"/>
    <dgm:cxn modelId="{105EBF4B-4C8A-314A-91DD-305286B57773}" type="presParOf" srcId="{6E178F93-8AD9-5346-A3F8-2862FC582FFF}" destId="{432CD651-93D4-B046-ACD6-9121985F4CC0}" srcOrd="1" destOrd="0" presId="urn:microsoft.com/office/officeart/2005/8/layout/list1"/>
    <dgm:cxn modelId="{52A3B9D7-F5E6-8647-80BC-32D622507F68}" type="presParOf" srcId="{818A277B-C7FC-E34C-8004-9FC19527E23C}" destId="{F00BA67A-4C46-1248-BA2E-4324EAAA6577}" srcOrd="5" destOrd="0" presId="urn:microsoft.com/office/officeart/2005/8/layout/list1"/>
    <dgm:cxn modelId="{89ACE927-2EA4-5F47-BCCD-EF528275388D}" type="presParOf" srcId="{818A277B-C7FC-E34C-8004-9FC19527E23C}" destId="{FDE5B994-8B74-0E4E-A867-9A3D4CC7DA2A}" srcOrd="6" destOrd="0" presId="urn:microsoft.com/office/officeart/2005/8/layout/list1"/>
    <dgm:cxn modelId="{2FA4937B-5E3F-CC44-B167-34D9D7876F29}" type="presParOf" srcId="{818A277B-C7FC-E34C-8004-9FC19527E23C}" destId="{E30E2D93-664F-7F41-BA30-4CBB3EFFBE53}" srcOrd="7" destOrd="0" presId="urn:microsoft.com/office/officeart/2005/8/layout/list1"/>
    <dgm:cxn modelId="{BFC6215E-1863-D44C-B440-6E36E8336CBD}" type="presParOf" srcId="{818A277B-C7FC-E34C-8004-9FC19527E23C}" destId="{40700B1C-2063-AB4B-9EFE-CEC28B50ACD6}" srcOrd="8" destOrd="0" presId="urn:microsoft.com/office/officeart/2005/8/layout/list1"/>
    <dgm:cxn modelId="{E245E1D5-CAAB-E543-9A7D-061CEEA95537}" type="presParOf" srcId="{40700B1C-2063-AB4B-9EFE-CEC28B50ACD6}" destId="{0AD2640E-B949-9041-9014-DAD5FBB1B0AF}" srcOrd="0" destOrd="0" presId="urn:microsoft.com/office/officeart/2005/8/layout/list1"/>
    <dgm:cxn modelId="{44DD6CC5-33A4-6A4D-9F31-2C348A379A6A}" type="presParOf" srcId="{40700B1C-2063-AB4B-9EFE-CEC28B50ACD6}" destId="{3B9C9B89-05CA-924F-BFB2-7E4919C78315}" srcOrd="1" destOrd="0" presId="urn:microsoft.com/office/officeart/2005/8/layout/list1"/>
    <dgm:cxn modelId="{5007852F-FE10-C246-A96C-DF277D168CFB}" type="presParOf" srcId="{818A277B-C7FC-E34C-8004-9FC19527E23C}" destId="{96D33BA4-D0DC-F341-95C9-827570B10D45}" srcOrd="9" destOrd="0" presId="urn:microsoft.com/office/officeart/2005/8/layout/list1"/>
    <dgm:cxn modelId="{F2E44B47-9262-1947-A2A6-DE27090B8EF1}" type="presParOf" srcId="{818A277B-C7FC-E34C-8004-9FC19527E23C}" destId="{8E4B9CCC-C7CD-6D48-AAE0-7AE9B310F50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C8E79-CBFC-B34D-A648-5D699E20B55C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DF7FC-8F2F-1341-8949-1E1DF3EAAFAE}">
      <dsp:nvSpPr>
        <dsp:cNvPr id="0" name=""/>
        <dsp:cNvSpPr/>
      </dsp:nvSpPr>
      <dsp:spPr>
        <a:xfrm>
          <a:off x="0" y="2492"/>
          <a:ext cx="6492875" cy="46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SICP, </a:t>
          </a:r>
          <a:r>
            <a:rPr lang="en-US" sz="1200" i="1" kern="1200"/>
            <a:t>Structure and Interpretation of Computer Programming</a:t>
          </a:r>
          <a:r>
            <a:rPr lang="en-US" sz="1200" kern="1200"/>
            <a:t>. 《</a:t>
          </a:r>
          <a:r>
            <a:rPr lang="zh-CN" sz="1200" kern="1200"/>
            <a:t>计算机程序设计的解释和构造</a:t>
          </a:r>
          <a:r>
            <a:rPr lang="en-US" sz="1200" kern="1200"/>
            <a:t>》</a:t>
          </a:r>
        </a:p>
      </dsp:txBody>
      <dsp:txXfrm>
        <a:off x="0" y="2492"/>
        <a:ext cx="6492875" cy="463674"/>
      </dsp:txXfrm>
    </dsp:sp>
    <dsp:sp modelId="{81BBDFAC-3230-FF40-A7B4-9F476BCE6436}">
      <dsp:nvSpPr>
        <dsp:cNvPr id="0" name=""/>
        <dsp:cNvSpPr/>
      </dsp:nvSpPr>
      <dsp:spPr>
        <a:xfrm>
          <a:off x="0" y="466166"/>
          <a:ext cx="6492875" cy="0"/>
        </a:xfrm>
        <a:prstGeom prst="line">
          <a:avLst/>
        </a:prstGeom>
        <a:solidFill>
          <a:schemeClr val="accent2">
            <a:hueOff val="-145536"/>
            <a:satOff val="-8393"/>
            <a:lumOff val="863"/>
            <a:alphaOff val="0"/>
          </a:schemeClr>
        </a:solidFill>
        <a:ln w="12700" cap="flat" cmpd="sng" algn="ctr">
          <a:solidFill>
            <a:schemeClr val="accent2">
              <a:hueOff val="-145536"/>
              <a:satOff val="-8393"/>
              <a:lumOff val="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FD9F7-2B38-5843-A0FD-0AC0FA151F2F}">
      <dsp:nvSpPr>
        <dsp:cNvPr id="0" name=""/>
        <dsp:cNvSpPr/>
      </dsp:nvSpPr>
      <dsp:spPr>
        <a:xfrm>
          <a:off x="0" y="466166"/>
          <a:ext cx="6492875" cy="46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Introduction to Algorithms</a:t>
          </a:r>
          <a:r>
            <a:rPr lang="en-US" sz="1200" kern="1200"/>
            <a:t> 《</a:t>
          </a:r>
          <a:r>
            <a:rPr lang="zh-CN" sz="1200" kern="1200"/>
            <a:t>算法导论</a:t>
          </a:r>
          <a:r>
            <a:rPr lang="en-US" sz="1200" kern="1200"/>
            <a:t>》</a:t>
          </a:r>
        </a:p>
      </dsp:txBody>
      <dsp:txXfrm>
        <a:off x="0" y="466166"/>
        <a:ext cx="6492875" cy="463674"/>
      </dsp:txXfrm>
    </dsp:sp>
    <dsp:sp modelId="{100B4C2F-FCDC-414F-B4EA-8347D6C903F2}">
      <dsp:nvSpPr>
        <dsp:cNvPr id="0" name=""/>
        <dsp:cNvSpPr/>
      </dsp:nvSpPr>
      <dsp:spPr>
        <a:xfrm>
          <a:off x="0" y="929840"/>
          <a:ext cx="6492875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79EB2-BC69-0942-891D-717E1B3687DC}">
      <dsp:nvSpPr>
        <dsp:cNvPr id="0" name=""/>
        <dsp:cNvSpPr/>
      </dsp:nvSpPr>
      <dsp:spPr>
        <a:xfrm>
          <a:off x="0" y="929840"/>
          <a:ext cx="6492875" cy="46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Artificial Intelligence A Modern Approach (3rd Edition) </a:t>
          </a:r>
          <a:r>
            <a:rPr lang="en-US" sz="1200" kern="1200"/>
            <a:t>《</a:t>
          </a:r>
          <a:r>
            <a:rPr lang="zh-CN" sz="1200" kern="1200"/>
            <a:t>人工智能：一种现代方法</a:t>
          </a:r>
          <a:r>
            <a:rPr lang="en-US" sz="1200" kern="1200"/>
            <a:t>》</a:t>
          </a:r>
        </a:p>
      </dsp:txBody>
      <dsp:txXfrm>
        <a:off x="0" y="929840"/>
        <a:ext cx="6492875" cy="463674"/>
      </dsp:txXfrm>
    </dsp:sp>
    <dsp:sp modelId="{7F2ABFAB-F65B-4B44-A688-B06D76587550}">
      <dsp:nvSpPr>
        <dsp:cNvPr id="0" name=""/>
        <dsp:cNvSpPr/>
      </dsp:nvSpPr>
      <dsp:spPr>
        <a:xfrm>
          <a:off x="0" y="1393514"/>
          <a:ext cx="6492875" cy="0"/>
        </a:xfrm>
        <a:prstGeom prst="line">
          <a:avLst/>
        </a:prstGeom>
        <a:solidFill>
          <a:schemeClr val="accent2">
            <a:hueOff val="-436609"/>
            <a:satOff val="-25178"/>
            <a:lumOff val="2588"/>
            <a:alphaOff val="0"/>
          </a:schemeClr>
        </a:solidFill>
        <a:ln w="12700" cap="flat" cmpd="sng" algn="ctr">
          <a:solidFill>
            <a:schemeClr val="accent2">
              <a:hueOff val="-436609"/>
              <a:satOff val="-25178"/>
              <a:lumOff val="2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FDE75-C1D4-1248-B7E5-49D2F38A23D3}">
      <dsp:nvSpPr>
        <dsp:cNvPr id="0" name=""/>
        <dsp:cNvSpPr/>
      </dsp:nvSpPr>
      <dsp:spPr>
        <a:xfrm>
          <a:off x="0" y="1393514"/>
          <a:ext cx="6492875" cy="46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Code Complete 2 </a:t>
          </a:r>
          <a:r>
            <a:rPr lang="en-US" sz="1200" kern="1200"/>
            <a:t>《</a:t>
          </a:r>
          <a:r>
            <a:rPr lang="zh-CN" sz="1200" kern="1200"/>
            <a:t>代码大全</a:t>
          </a:r>
          <a:r>
            <a:rPr lang="en-US" sz="1200" kern="1200"/>
            <a:t>》</a:t>
          </a:r>
        </a:p>
      </dsp:txBody>
      <dsp:txXfrm>
        <a:off x="0" y="1393514"/>
        <a:ext cx="6492875" cy="463674"/>
      </dsp:txXfrm>
    </dsp:sp>
    <dsp:sp modelId="{FF6B1265-BB86-FF4D-B23D-5A0F2CEDB97D}">
      <dsp:nvSpPr>
        <dsp:cNvPr id="0" name=""/>
        <dsp:cNvSpPr/>
      </dsp:nvSpPr>
      <dsp:spPr>
        <a:xfrm>
          <a:off x="0" y="1857188"/>
          <a:ext cx="6492875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EF915-5555-C046-9DD4-AE7B9C280C12}">
      <dsp:nvSpPr>
        <dsp:cNvPr id="0" name=""/>
        <dsp:cNvSpPr/>
      </dsp:nvSpPr>
      <dsp:spPr>
        <a:xfrm>
          <a:off x="0" y="1857188"/>
          <a:ext cx="6492875" cy="46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Programming Pearls</a:t>
          </a:r>
          <a:r>
            <a:rPr lang="en-US" sz="1200" kern="1200"/>
            <a:t> 《</a:t>
          </a:r>
          <a:r>
            <a:rPr lang="zh-CN" sz="1200" kern="1200"/>
            <a:t>编程珠玑</a:t>
          </a:r>
          <a:r>
            <a:rPr lang="en-US" sz="1200" kern="1200"/>
            <a:t>》</a:t>
          </a:r>
        </a:p>
      </dsp:txBody>
      <dsp:txXfrm>
        <a:off x="0" y="1857188"/>
        <a:ext cx="6492875" cy="463674"/>
      </dsp:txXfrm>
    </dsp:sp>
    <dsp:sp modelId="{2CE3471C-0933-7B46-BB24-DAE2002F4364}">
      <dsp:nvSpPr>
        <dsp:cNvPr id="0" name=""/>
        <dsp:cNvSpPr/>
      </dsp:nvSpPr>
      <dsp:spPr>
        <a:xfrm>
          <a:off x="0" y="2320862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38FC3-61D5-7643-8DC0-43F743DD27B6}">
      <dsp:nvSpPr>
        <dsp:cNvPr id="0" name=""/>
        <dsp:cNvSpPr/>
      </dsp:nvSpPr>
      <dsp:spPr>
        <a:xfrm>
          <a:off x="0" y="2320862"/>
          <a:ext cx="6492875" cy="46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Deep Learning, </a:t>
          </a:r>
          <a:r>
            <a:rPr lang="en-US" sz="1200" kern="1200"/>
            <a:t>《</a:t>
          </a:r>
          <a:r>
            <a:rPr lang="zh-CN" sz="1200" kern="1200"/>
            <a:t>深度学习</a:t>
          </a:r>
          <a:r>
            <a:rPr lang="en-US" sz="1200" kern="1200"/>
            <a:t>》</a:t>
          </a:r>
        </a:p>
      </dsp:txBody>
      <dsp:txXfrm>
        <a:off x="0" y="2320862"/>
        <a:ext cx="6492875" cy="463674"/>
      </dsp:txXfrm>
    </dsp:sp>
    <dsp:sp modelId="{F506B7FF-3B31-9D4C-BFF9-DFE06E1B84CE}">
      <dsp:nvSpPr>
        <dsp:cNvPr id="0" name=""/>
        <dsp:cNvSpPr/>
      </dsp:nvSpPr>
      <dsp:spPr>
        <a:xfrm>
          <a:off x="0" y="2784537"/>
          <a:ext cx="6492875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F5186-9E66-C349-AD54-A4E3FE433D6A}">
      <dsp:nvSpPr>
        <dsp:cNvPr id="0" name=""/>
        <dsp:cNvSpPr/>
      </dsp:nvSpPr>
      <dsp:spPr>
        <a:xfrm>
          <a:off x="0" y="2784537"/>
          <a:ext cx="6492875" cy="46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《</a:t>
          </a:r>
          <a:r>
            <a:rPr lang="zh-CN" sz="1200" kern="1200"/>
            <a:t>黑客与画家</a:t>
          </a:r>
          <a:r>
            <a:rPr lang="en-US" sz="1200" kern="1200"/>
            <a:t>》</a:t>
          </a:r>
        </a:p>
      </dsp:txBody>
      <dsp:txXfrm>
        <a:off x="0" y="2784537"/>
        <a:ext cx="6492875" cy="463674"/>
      </dsp:txXfrm>
    </dsp:sp>
    <dsp:sp modelId="{9DF877EC-553D-0140-8010-19EC391A0A31}">
      <dsp:nvSpPr>
        <dsp:cNvPr id="0" name=""/>
        <dsp:cNvSpPr/>
      </dsp:nvSpPr>
      <dsp:spPr>
        <a:xfrm>
          <a:off x="0" y="3248211"/>
          <a:ext cx="6492875" cy="0"/>
        </a:xfrm>
        <a:prstGeom prst="line">
          <a:avLst/>
        </a:prstGeom>
        <a:solidFill>
          <a:schemeClr val="accent2">
            <a:hueOff val="-1018754"/>
            <a:satOff val="-58750"/>
            <a:lumOff val="6040"/>
            <a:alphaOff val="0"/>
          </a:schemeClr>
        </a:solidFill>
        <a:ln w="12700" cap="flat" cmpd="sng" algn="ctr">
          <a:solidFill>
            <a:schemeClr val="accent2">
              <a:hueOff val="-1018754"/>
              <a:satOff val="-58750"/>
              <a:lumOff val="6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42F35-2DC1-4C44-A009-013AEE0FB9AB}">
      <dsp:nvSpPr>
        <dsp:cNvPr id="0" name=""/>
        <dsp:cNvSpPr/>
      </dsp:nvSpPr>
      <dsp:spPr>
        <a:xfrm>
          <a:off x="0" y="3248211"/>
          <a:ext cx="6492875" cy="46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《</a:t>
          </a:r>
          <a:r>
            <a:rPr lang="zh-CN" sz="1200" kern="1200"/>
            <a:t>数学之美</a:t>
          </a:r>
          <a:r>
            <a:rPr lang="en-US" sz="1200" kern="1200"/>
            <a:t>》</a:t>
          </a:r>
          <a:r>
            <a:rPr lang="zh-CN" sz="1200" kern="1200"/>
            <a:t>， 吴军</a:t>
          </a:r>
          <a:endParaRPr lang="en-US" sz="1200" kern="1200"/>
        </a:p>
      </dsp:txBody>
      <dsp:txXfrm>
        <a:off x="0" y="3248211"/>
        <a:ext cx="6492875" cy="463674"/>
      </dsp:txXfrm>
    </dsp:sp>
    <dsp:sp modelId="{8187A7F8-012D-C142-A196-1A4D080F6B34}">
      <dsp:nvSpPr>
        <dsp:cNvPr id="0" name=""/>
        <dsp:cNvSpPr/>
      </dsp:nvSpPr>
      <dsp:spPr>
        <a:xfrm>
          <a:off x="0" y="3711885"/>
          <a:ext cx="6492875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962DC-696C-B340-BAC4-2C86BEB8B2C2}">
      <dsp:nvSpPr>
        <dsp:cNvPr id="0" name=""/>
        <dsp:cNvSpPr/>
      </dsp:nvSpPr>
      <dsp:spPr>
        <a:xfrm>
          <a:off x="0" y="3711885"/>
          <a:ext cx="6492875" cy="46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Fluent Python</a:t>
          </a:r>
          <a:endParaRPr lang="en-US" sz="1200" kern="1200"/>
        </a:p>
      </dsp:txBody>
      <dsp:txXfrm>
        <a:off x="0" y="3711885"/>
        <a:ext cx="6492875" cy="463674"/>
      </dsp:txXfrm>
    </dsp:sp>
    <dsp:sp modelId="{41C925F1-5A10-C348-8952-1B25107CD97B}">
      <dsp:nvSpPr>
        <dsp:cNvPr id="0" name=""/>
        <dsp:cNvSpPr/>
      </dsp:nvSpPr>
      <dsp:spPr>
        <a:xfrm>
          <a:off x="0" y="4175559"/>
          <a:ext cx="6492875" cy="0"/>
        </a:xfrm>
        <a:prstGeom prst="line">
          <a:avLst/>
        </a:prstGeom>
        <a:solidFill>
          <a:schemeClr val="accent2">
            <a:hueOff val="-1309827"/>
            <a:satOff val="-75535"/>
            <a:lumOff val="7765"/>
            <a:alphaOff val="0"/>
          </a:schemeClr>
        </a:solidFill>
        <a:ln w="12700" cap="flat" cmpd="sng" algn="ctr">
          <a:solidFill>
            <a:schemeClr val="accent2">
              <a:hueOff val="-1309827"/>
              <a:satOff val="-75535"/>
              <a:lumOff val="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A2DDB-326F-304D-8B9E-EA330F0891E7}">
      <dsp:nvSpPr>
        <dsp:cNvPr id="0" name=""/>
        <dsp:cNvSpPr/>
      </dsp:nvSpPr>
      <dsp:spPr>
        <a:xfrm>
          <a:off x="0" y="4175559"/>
          <a:ext cx="6492875" cy="46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Hands on Tensorflow</a:t>
          </a:r>
          <a:endParaRPr lang="en-US" sz="1200" kern="1200"/>
        </a:p>
      </dsp:txBody>
      <dsp:txXfrm>
        <a:off x="0" y="4175559"/>
        <a:ext cx="6492875" cy="463674"/>
      </dsp:txXfrm>
    </dsp:sp>
    <dsp:sp modelId="{2762DCD7-9F50-0548-8F53-56B98E4966B1}">
      <dsp:nvSpPr>
        <dsp:cNvPr id="0" name=""/>
        <dsp:cNvSpPr/>
      </dsp:nvSpPr>
      <dsp:spPr>
        <a:xfrm>
          <a:off x="0" y="4639233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17A5D-CF33-1D4F-A21F-E58F20E426A1}">
      <dsp:nvSpPr>
        <dsp:cNvPr id="0" name=""/>
        <dsp:cNvSpPr/>
      </dsp:nvSpPr>
      <dsp:spPr>
        <a:xfrm>
          <a:off x="0" y="4639233"/>
          <a:ext cx="6492875" cy="46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/>
            <a:t>Conference: NIPS</a:t>
          </a:r>
          <a:r>
            <a:rPr lang="en-US" sz="1200" b="1" kern="1200"/>
            <a:t>，</a:t>
          </a:r>
          <a:r>
            <a:rPr lang="en-US" sz="1200" b="1" i="1" kern="1200"/>
            <a:t> ICML</a:t>
          </a:r>
          <a:r>
            <a:rPr lang="en-US" sz="1200" b="1" kern="1200"/>
            <a:t>，</a:t>
          </a:r>
          <a:r>
            <a:rPr lang="en-US" sz="1200" b="1" i="1" kern="1200"/>
            <a:t> ICLR</a:t>
          </a:r>
          <a:r>
            <a:rPr lang="en-US" sz="1200" b="1" kern="1200"/>
            <a:t>，</a:t>
          </a:r>
          <a:r>
            <a:rPr lang="en-US" sz="1200" b="1" i="1" kern="1200"/>
            <a:t> ACL</a:t>
          </a:r>
          <a:r>
            <a:rPr lang="en-US" sz="1200" b="1" kern="1200"/>
            <a:t>，</a:t>
          </a:r>
          <a:r>
            <a:rPr lang="en-US" sz="1200" b="1" i="1" kern="1200"/>
            <a:t> AAAI</a:t>
          </a:r>
          <a:endParaRPr lang="en-US" sz="1200" kern="1200"/>
        </a:p>
      </dsp:txBody>
      <dsp:txXfrm>
        <a:off x="0" y="4639233"/>
        <a:ext cx="6492875" cy="4636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C05AE-500B-884F-A39A-07D2694C9B39}">
      <dsp:nvSpPr>
        <dsp:cNvPr id="0" name=""/>
        <dsp:cNvSpPr/>
      </dsp:nvSpPr>
      <dsp:spPr>
        <a:xfrm>
          <a:off x="8354139" y="1193304"/>
          <a:ext cx="91440" cy="5464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643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13980C-99FA-A84B-AFFA-869248CA3DFB}">
      <dsp:nvSpPr>
        <dsp:cNvPr id="0" name=""/>
        <dsp:cNvSpPr/>
      </dsp:nvSpPr>
      <dsp:spPr>
        <a:xfrm>
          <a:off x="571313" y="233"/>
          <a:ext cx="1878850" cy="1193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928736F-2BFC-DD48-8CF1-2615C345A002}">
      <dsp:nvSpPr>
        <dsp:cNvPr id="0" name=""/>
        <dsp:cNvSpPr/>
      </dsp:nvSpPr>
      <dsp:spPr>
        <a:xfrm>
          <a:off x="780075" y="198557"/>
          <a:ext cx="1878850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Assuming a vector v1, depend on some linear project, to a new space v1’, how can we evaluate this v1’ is good or bad? </a:t>
          </a:r>
        </a:p>
      </dsp:txBody>
      <dsp:txXfrm>
        <a:off x="815019" y="233501"/>
        <a:ext cx="1808962" cy="1123182"/>
      </dsp:txXfrm>
    </dsp:sp>
    <dsp:sp modelId="{F1239EAA-1596-DF47-86B4-41B1FACBBF70}">
      <dsp:nvSpPr>
        <dsp:cNvPr id="0" name=""/>
        <dsp:cNvSpPr/>
      </dsp:nvSpPr>
      <dsp:spPr>
        <a:xfrm>
          <a:off x="2867687" y="233"/>
          <a:ext cx="1878850" cy="1193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9A0A64-4E07-0249-AEE6-9F4731C46F96}">
      <dsp:nvSpPr>
        <dsp:cNvPr id="0" name=""/>
        <dsp:cNvSpPr/>
      </dsp:nvSpPr>
      <dsp:spPr>
        <a:xfrm>
          <a:off x="3076448" y="198557"/>
          <a:ext cx="1878850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We test if the co-occurrence  feature could keep.</a:t>
          </a:r>
        </a:p>
      </dsp:txBody>
      <dsp:txXfrm>
        <a:off x="3111392" y="233501"/>
        <a:ext cx="1808962" cy="1123182"/>
      </dsp:txXfrm>
    </dsp:sp>
    <dsp:sp modelId="{4F6250EC-EDF4-BA41-9EB3-C6A44713C517}">
      <dsp:nvSpPr>
        <dsp:cNvPr id="0" name=""/>
        <dsp:cNvSpPr/>
      </dsp:nvSpPr>
      <dsp:spPr>
        <a:xfrm>
          <a:off x="5164060" y="233"/>
          <a:ext cx="1878850" cy="1193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BA83EF-AEA0-C746-BF74-6D1CC05012E5}">
      <dsp:nvSpPr>
        <dsp:cNvPr id="0" name=""/>
        <dsp:cNvSpPr/>
      </dsp:nvSpPr>
      <dsp:spPr>
        <a:xfrm>
          <a:off x="5372821" y="198557"/>
          <a:ext cx="1878850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v1 —&gt; v1’ —&gt; v1’M ==&gt; (word1, word2, word3)</a:t>
          </a:r>
        </a:p>
      </dsp:txBody>
      <dsp:txXfrm>
        <a:off x="5407765" y="233501"/>
        <a:ext cx="1808962" cy="1123182"/>
      </dsp:txXfrm>
    </dsp:sp>
    <dsp:sp modelId="{4EBDDBDE-22F1-9B40-AC71-3C08AEFCBAC0}">
      <dsp:nvSpPr>
        <dsp:cNvPr id="0" name=""/>
        <dsp:cNvSpPr/>
      </dsp:nvSpPr>
      <dsp:spPr>
        <a:xfrm>
          <a:off x="7460433" y="233"/>
          <a:ext cx="1878850" cy="1193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D6BAB9-53A9-F741-AC82-BEF7A7379965}">
      <dsp:nvSpPr>
        <dsp:cNvPr id="0" name=""/>
        <dsp:cNvSpPr/>
      </dsp:nvSpPr>
      <dsp:spPr>
        <a:xfrm>
          <a:off x="7669195" y="198557"/>
          <a:ext cx="1878850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v2 —&gt; v1’ —&gt; v2’M ==&gt; (word1, word2, word4)</a:t>
          </a:r>
        </a:p>
      </dsp:txBody>
      <dsp:txXfrm>
        <a:off x="7704139" y="233501"/>
        <a:ext cx="1808962" cy="1123182"/>
      </dsp:txXfrm>
    </dsp:sp>
    <dsp:sp modelId="{5865DEF8-EBB6-3C4C-B7BC-90877059998F}">
      <dsp:nvSpPr>
        <dsp:cNvPr id="0" name=""/>
        <dsp:cNvSpPr/>
      </dsp:nvSpPr>
      <dsp:spPr>
        <a:xfrm>
          <a:off x="7460433" y="1739736"/>
          <a:ext cx="1878850" cy="1193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3D7524-A6B4-434B-9393-A5B3F994E9D1}">
      <dsp:nvSpPr>
        <dsp:cNvPr id="0" name=""/>
        <dsp:cNvSpPr/>
      </dsp:nvSpPr>
      <dsp:spPr>
        <a:xfrm>
          <a:off x="7669195" y="1938059"/>
          <a:ext cx="1878850" cy="1193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v1 is similar as v2 </a:t>
          </a:r>
        </a:p>
      </dsp:txBody>
      <dsp:txXfrm>
        <a:off x="7704139" y="1973003"/>
        <a:ext cx="1808962" cy="11231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94F3C-15C9-F844-AA7B-BA00AE9CD3CB}">
      <dsp:nvSpPr>
        <dsp:cNvPr id="0" name=""/>
        <dsp:cNvSpPr/>
      </dsp:nvSpPr>
      <dsp:spPr>
        <a:xfrm>
          <a:off x="0" y="616992"/>
          <a:ext cx="3162299" cy="18973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Gensim</a:t>
          </a:r>
          <a:r>
            <a:rPr lang="zh-CN" sz="4300" kern="1200"/>
            <a:t> </a:t>
          </a:r>
          <a:r>
            <a:rPr lang="en-US" sz="4300" kern="1200"/>
            <a:t>is</a:t>
          </a:r>
          <a:r>
            <a:rPr lang="zh-CN" sz="4300" kern="1200"/>
            <a:t> </a:t>
          </a:r>
          <a:r>
            <a:rPr lang="en-US" sz="4300" kern="1200"/>
            <a:t>our</a:t>
          </a:r>
          <a:r>
            <a:rPr lang="zh-CN" sz="4300" kern="1200"/>
            <a:t> </a:t>
          </a:r>
          <a:r>
            <a:rPr lang="en-US" sz="4300" kern="1200"/>
            <a:t>friend</a:t>
          </a:r>
          <a:r>
            <a:rPr lang="zh-CN" sz="4300" kern="1200"/>
            <a:t> </a:t>
          </a:r>
          <a:r>
            <a:rPr lang="en-US" sz="4300" kern="1200">
              <a:sym typeface="Wingdings" panose="05000000000000000000" pitchFamily="2" charset="2"/>
            </a:rPr>
            <a:t></a:t>
          </a:r>
          <a:endParaRPr lang="en-US" sz="4300" kern="1200"/>
        </a:p>
      </dsp:txBody>
      <dsp:txXfrm>
        <a:off x="0" y="616992"/>
        <a:ext cx="3162299" cy="1897380"/>
      </dsp:txXfrm>
    </dsp:sp>
    <dsp:sp modelId="{E8A7D017-E688-BC48-9452-03CE3A7F3CD4}">
      <dsp:nvSpPr>
        <dsp:cNvPr id="0" name=""/>
        <dsp:cNvSpPr/>
      </dsp:nvSpPr>
      <dsp:spPr>
        <a:xfrm>
          <a:off x="3478530" y="616992"/>
          <a:ext cx="3162299" cy="1897380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Jieba</a:t>
          </a:r>
          <a:r>
            <a:rPr lang="zh-CN" sz="4300" kern="1200"/>
            <a:t> </a:t>
          </a:r>
          <a:r>
            <a:rPr lang="en-US" sz="4300" kern="1200"/>
            <a:t>is</a:t>
          </a:r>
          <a:r>
            <a:rPr lang="zh-CN" sz="4300" kern="1200"/>
            <a:t> </a:t>
          </a:r>
          <a:r>
            <a:rPr lang="en-US" sz="4300" kern="1200"/>
            <a:t>our</a:t>
          </a:r>
          <a:r>
            <a:rPr lang="zh-CN" sz="4300" kern="1200"/>
            <a:t> </a:t>
          </a:r>
          <a:r>
            <a:rPr lang="en-US" sz="4300" kern="1200"/>
            <a:t>friend</a:t>
          </a:r>
          <a:r>
            <a:rPr lang="zh-CN" sz="4300" kern="1200"/>
            <a:t> </a:t>
          </a:r>
          <a:r>
            <a:rPr lang="en-US" sz="4300" kern="1200">
              <a:sym typeface="Wingdings" panose="05000000000000000000" pitchFamily="2" charset="2"/>
            </a:rPr>
            <a:t></a:t>
          </a:r>
          <a:endParaRPr lang="en-US" sz="4300" kern="1200"/>
        </a:p>
      </dsp:txBody>
      <dsp:txXfrm>
        <a:off x="3478530" y="616992"/>
        <a:ext cx="3162299" cy="1897380"/>
      </dsp:txXfrm>
    </dsp:sp>
    <dsp:sp modelId="{194030FE-ABDA-8742-A936-FE5FC608C139}">
      <dsp:nvSpPr>
        <dsp:cNvPr id="0" name=""/>
        <dsp:cNvSpPr/>
      </dsp:nvSpPr>
      <dsp:spPr>
        <a:xfrm>
          <a:off x="6957059" y="616992"/>
          <a:ext cx="3162299" cy="189738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Wikipedia</a:t>
          </a:r>
          <a:r>
            <a:rPr lang="zh-CN" sz="4300" kern="1200"/>
            <a:t> </a:t>
          </a:r>
          <a:r>
            <a:rPr lang="en-US" sz="4300" kern="1200"/>
            <a:t>is</a:t>
          </a:r>
          <a:r>
            <a:rPr lang="zh-CN" sz="4300" kern="1200"/>
            <a:t> </a:t>
          </a:r>
          <a:r>
            <a:rPr lang="en-US" sz="4300" kern="1200"/>
            <a:t>our</a:t>
          </a:r>
          <a:r>
            <a:rPr lang="zh-CN" sz="4300" kern="1200"/>
            <a:t> </a:t>
          </a:r>
          <a:r>
            <a:rPr lang="en-US" sz="4300" kern="1200"/>
            <a:t>friend</a:t>
          </a:r>
          <a:r>
            <a:rPr lang="zh-CN" sz="4300" kern="1200"/>
            <a:t> </a:t>
          </a:r>
          <a:r>
            <a:rPr lang="en-US" sz="4300" kern="1200">
              <a:sym typeface="Wingdings" panose="05000000000000000000" pitchFamily="2" charset="2"/>
            </a:rPr>
            <a:t></a:t>
          </a:r>
          <a:endParaRPr lang="en-US" sz="4300" kern="1200"/>
        </a:p>
      </dsp:txBody>
      <dsp:txXfrm>
        <a:off x="6957059" y="616992"/>
        <a:ext cx="3162299" cy="18973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0F47AF-282D-2B4A-AC68-DD5FC9EEBAC7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A94A84-DD48-E34B-957B-84F8FB486D76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NER</a:t>
          </a:r>
        </a:p>
      </dsp:txBody>
      <dsp:txXfrm>
        <a:off x="369163" y="865197"/>
        <a:ext cx="2740203" cy="1701388"/>
      </dsp:txXfrm>
    </dsp:sp>
    <dsp:sp modelId="{C5604D44-30D8-3146-A62C-F4B1B5B1B46C}">
      <dsp:nvSpPr>
        <dsp:cNvPr id="0" name=""/>
        <dsp:cNvSpPr/>
      </dsp:nvSpPr>
      <dsp:spPr>
        <a:xfrm>
          <a:off x="3478530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BEA703-0CB1-0E4C-8913-4517E6147E9C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Dependency</a:t>
          </a:r>
          <a:r>
            <a:rPr lang="zh-CN" sz="3700" kern="1200"/>
            <a:t> </a:t>
          </a:r>
          <a:r>
            <a:rPr lang="en-US" sz="3700" kern="1200"/>
            <a:t>Parsing</a:t>
          </a:r>
        </a:p>
      </dsp:txBody>
      <dsp:txXfrm>
        <a:off x="3847692" y="865197"/>
        <a:ext cx="2740203" cy="1701388"/>
      </dsp:txXfrm>
    </dsp:sp>
    <dsp:sp modelId="{055F0786-5719-6A41-8613-390BE1353EB5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E1833-459B-8247-AE6E-BB25A8965B79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Boolean Search</a:t>
          </a:r>
        </a:p>
      </dsp:txBody>
      <dsp:txXfrm>
        <a:off x="7326222" y="865197"/>
        <a:ext cx="2740203" cy="17013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E43F8-E7EC-6944-81D1-00A5A8CC8559}">
      <dsp:nvSpPr>
        <dsp:cNvPr id="0" name=""/>
        <dsp:cNvSpPr/>
      </dsp:nvSpPr>
      <dsp:spPr>
        <a:xfrm>
          <a:off x="4862438" y="743"/>
          <a:ext cx="790723" cy="513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1. Words</a:t>
          </a:r>
        </a:p>
      </dsp:txBody>
      <dsp:txXfrm>
        <a:off x="4887528" y="25833"/>
        <a:ext cx="740543" cy="463790"/>
      </dsp:txXfrm>
    </dsp:sp>
    <dsp:sp modelId="{6E81DDC3-8562-CB40-AB4D-65200CFA374C}">
      <dsp:nvSpPr>
        <dsp:cNvPr id="0" name=""/>
        <dsp:cNvSpPr/>
      </dsp:nvSpPr>
      <dsp:spPr>
        <a:xfrm>
          <a:off x="3475041" y="257728"/>
          <a:ext cx="3565516" cy="3565516"/>
        </a:xfrm>
        <a:custGeom>
          <a:avLst/>
          <a:gdLst/>
          <a:ahLst/>
          <a:cxnLst/>
          <a:rect l="0" t="0" r="0" b="0"/>
          <a:pathLst>
            <a:path>
              <a:moveTo>
                <a:pt x="2290989" y="73978"/>
              </a:moveTo>
              <a:arcTo wR="1782758" hR="1782758" stAng="17193823" swAng="680214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4B536-CAA8-024E-B889-A8F4E17B2995}">
      <dsp:nvSpPr>
        <dsp:cNvPr id="0" name=""/>
        <dsp:cNvSpPr/>
      </dsp:nvSpPr>
      <dsp:spPr>
        <a:xfrm>
          <a:off x="6123038" y="522901"/>
          <a:ext cx="790723" cy="513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2. Entity</a:t>
          </a:r>
        </a:p>
      </dsp:txBody>
      <dsp:txXfrm>
        <a:off x="6148128" y="547991"/>
        <a:ext cx="740543" cy="463790"/>
      </dsp:txXfrm>
    </dsp:sp>
    <dsp:sp modelId="{BF84328A-A647-5640-AED4-E21BCD2E6122}">
      <dsp:nvSpPr>
        <dsp:cNvPr id="0" name=""/>
        <dsp:cNvSpPr/>
      </dsp:nvSpPr>
      <dsp:spPr>
        <a:xfrm>
          <a:off x="3475041" y="257728"/>
          <a:ext cx="3565516" cy="3565516"/>
        </a:xfrm>
        <a:custGeom>
          <a:avLst/>
          <a:gdLst/>
          <a:ahLst/>
          <a:cxnLst/>
          <a:rect l="0" t="0" r="0" b="0"/>
          <a:pathLst>
            <a:path>
              <a:moveTo>
                <a:pt x="3340326" y="915457"/>
              </a:moveTo>
              <a:arcTo wR="1782758" hR="1782758" stAng="19853377" swAng="94033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2B43E-FFA9-6242-A90A-C7885EBDFD1E}">
      <dsp:nvSpPr>
        <dsp:cNvPr id="0" name=""/>
        <dsp:cNvSpPr/>
      </dsp:nvSpPr>
      <dsp:spPr>
        <a:xfrm>
          <a:off x="6645196" y="1783501"/>
          <a:ext cx="790723" cy="513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3. Syntax</a:t>
          </a:r>
        </a:p>
      </dsp:txBody>
      <dsp:txXfrm>
        <a:off x="6670286" y="1808591"/>
        <a:ext cx="740543" cy="463790"/>
      </dsp:txXfrm>
    </dsp:sp>
    <dsp:sp modelId="{E0E91140-B8F8-504E-A080-C0583EB3D816}">
      <dsp:nvSpPr>
        <dsp:cNvPr id="0" name=""/>
        <dsp:cNvSpPr/>
      </dsp:nvSpPr>
      <dsp:spPr>
        <a:xfrm>
          <a:off x="3475041" y="257728"/>
          <a:ext cx="3565516" cy="3565516"/>
        </a:xfrm>
        <a:custGeom>
          <a:avLst/>
          <a:gdLst/>
          <a:ahLst/>
          <a:cxnLst/>
          <a:rect l="0" t="0" r="0" b="0"/>
          <a:pathLst>
            <a:path>
              <a:moveTo>
                <a:pt x="3516706" y="2197065"/>
              </a:moveTo>
              <a:arcTo wR="1782758" hR="1782758" stAng="806292" swAng="940330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CA547-1284-5F4D-A42A-93083AAC1E85}">
      <dsp:nvSpPr>
        <dsp:cNvPr id="0" name=""/>
        <dsp:cNvSpPr/>
      </dsp:nvSpPr>
      <dsp:spPr>
        <a:xfrm>
          <a:off x="6123038" y="3044102"/>
          <a:ext cx="790723" cy="5139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4. Semantic</a:t>
          </a:r>
          <a:r>
            <a:rPr lang="zh-CN" sz="800" kern="1200"/>
            <a:t> </a:t>
          </a:r>
          <a:endParaRPr lang="en-US" sz="800" kern="1200"/>
        </a:p>
      </dsp:txBody>
      <dsp:txXfrm>
        <a:off x="6148128" y="3069192"/>
        <a:ext cx="740543" cy="463790"/>
      </dsp:txXfrm>
    </dsp:sp>
    <dsp:sp modelId="{0883D3D8-A365-EE42-99A0-5AF5411C2D58}">
      <dsp:nvSpPr>
        <dsp:cNvPr id="0" name=""/>
        <dsp:cNvSpPr/>
      </dsp:nvSpPr>
      <dsp:spPr>
        <a:xfrm>
          <a:off x="3475041" y="257728"/>
          <a:ext cx="3565516" cy="3565516"/>
        </a:xfrm>
        <a:custGeom>
          <a:avLst/>
          <a:gdLst/>
          <a:ahLst/>
          <a:cxnLst/>
          <a:rect l="0" t="0" r="0" b="0"/>
          <a:pathLst>
            <a:path>
              <a:moveTo>
                <a:pt x="2616981" y="3358290"/>
              </a:moveTo>
              <a:arcTo wR="1782758" hR="1782758" stAng="3725963" swAng="680214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8E161-CC20-D44D-B0C9-98B3A9A61BFE}">
      <dsp:nvSpPr>
        <dsp:cNvPr id="0" name=""/>
        <dsp:cNvSpPr/>
      </dsp:nvSpPr>
      <dsp:spPr>
        <a:xfrm>
          <a:off x="4862438" y="3566260"/>
          <a:ext cx="790723" cy="5139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5. Dialogue</a:t>
          </a:r>
          <a:r>
            <a:rPr lang="zh-CN" sz="800" kern="1200"/>
            <a:t> </a:t>
          </a:r>
          <a:endParaRPr lang="en-US" sz="800" kern="1200"/>
        </a:p>
      </dsp:txBody>
      <dsp:txXfrm>
        <a:off x="4887528" y="3591350"/>
        <a:ext cx="740543" cy="463790"/>
      </dsp:txXfrm>
    </dsp:sp>
    <dsp:sp modelId="{1A3B6E6C-9FE7-1544-AFCC-F85FE85B9DE3}">
      <dsp:nvSpPr>
        <dsp:cNvPr id="0" name=""/>
        <dsp:cNvSpPr/>
      </dsp:nvSpPr>
      <dsp:spPr>
        <a:xfrm>
          <a:off x="3475041" y="257728"/>
          <a:ext cx="3565516" cy="3565516"/>
        </a:xfrm>
        <a:custGeom>
          <a:avLst/>
          <a:gdLst/>
          <a:ahLst/>
          <a:cxnLst/>
          <a:rect l="0" t="0" r="0" b="0"/>
          <a:pathLst>
            <a:path>
              <a:moveTo>
                <a:pt x="1274526" y="3491538"/>
              </a:moveTo>
              <a:arcTo wR="1782758" hR="1782758" stAng="6393823" swAng="68021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4E381-51C6-0646-AD2D-41D212EA6A37}">
      <dsp:nvSpPr>
        <dsp:cNvPr id="0" name=""/>
        <dsp:cNvSpPr/>
      </dsp:nvSpPr>
      <dsp:spPr>
        <a:xfrm>
          <a:off x="3601837" y="3044102"/>
          <a:ext cx="790723" cy="513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6. Reading</a:t>
          </a:r>
          <a:r>
            <a:rPr lang="zh-CN" sz="800" kern="1200"/>
            <a:t> </a:t>
          </a:r>
          <a:r>
            <a:rPr lang="en-US" sz="800" kern="1200"/>
            <a:t>Comprehension</a:t>
          </a:r>
        </a:p>
      </dsp:txBody>
      <dsp:txXfrm>
        <a:off x="3626927" y="3069192"/>
        <a:ext cx="740543" cy="463790"/>
      </dsp:txXfrm>
    </dsp:sp>
    <dsp:sp modelId="{8E3AB051-AD11-844B-9A5C-0AFCB811E71D}">
      <dsp:nvSpPr>
        <dsp:cNvPr id="0" name=""/>
        <dsp:cNvSpPr/>
      </dsp:nvSpPr>
      <dsp:spPr>
        <a:xfrm>
          <a:off x="3475041" y="257728"/>
          <a:ext cx="3565516" cy="3565516"/>
        </a:xfrm>
        <a:custGeom>
          <a:avLst/>
          <a:gdLst/>
          <a:ahLst/>
          <a:cxnLst/>
          <a:rect l="0" t="0" r="0" b="0"/>
          <a:pathLst>
            <a:path>
              <a:moveTo>
                <a:pt x="225190" y="2650059"/>
              </a:moveTo>
              <a:arcTo wR="1782758" hR="1782758" stAng="9053377" swAng="94033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1B21C-9DBB-5449-86D4-D1BE045AF2DF}">
      <dsp:nvSpPr>
        <dsp:cNvPr id="0" name=""/>
        <dsp:cNvSpPr/>
      </dsp:nvSpPr>
      <dsp:spPr>
        <a:xfrm>
          <a:off x="3079679" y="1783501"/>
          <a:ext cx="790723" cy="513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7. Generation</a:t>
          </a:r>
        </a:p>
      </dsp:txBody>
      <dsp:txXfrm>
        <a:off x="3104769" y="1808591"/>
        <a:ext cx="740543" cy="463790"/>
      </dsp:txXfrm>
    </dsp:sp>
    <dsp:sp modelId="{1A661991-5A6C-8041-B0D1-F1B024941244}">
      <dsp:nvSpPr>
        <dsp:cNvPr id="0" name=""/>
        <dsp:cNvSpPr/>
      </dsp:nvSpPr>
      <dsp:spPr>
        <a:xfrm>
          <a:off x="3475041" y="257728"/>
          <a:ext cx="3565516" cy="3565516"/>
        </a:xfrm>
        <a:custGeom>
          <a:avLst/>
          <a:gdLst/>
          <a:ahLst/>
          <a:cxnLst/>
          <a:rect l="0" t="0" r="0" b="0"/>
          <a:pathLst>
            <a:path>
              <a:moveTo>
                <a:pt x="48809" y="1368451"/>
              </a:moveTo>
              <a:arcTo wR="1782758" hR="1782758" stAng="11606292" swAng="94033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77F78-C386-B241-848D-205C33CE527A}">
      <dsp:nvSpPr>
        <dsp:cNvPr id="0" name=""/>
        <dsp:cNvSpPr/>
      </dsp:nvSpPr>
      <dsp:spPr>
        <a:xfrm>
          <a:off x="3601837" y="522901"/>
          <a:ext cx="790723" cy="513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Representation</a:t>
          </a:r>
          <a:r>
            <a:rPr lang="zh-CN" sz="800" kern="1200" dirty="0"/>
            <a:t> </a:t>
          </a:r>
          <a:r>
            <a:rPr lang="en-US" sz="800" kern="1200" dirty="0"/>
            <a:t>+ Policy</a:t>
          </a:r>
        </a:p>
      </dsp:txBody>
      <dsp:txXfrm>
        <a:off x="3626927" y="547991"/>
        <a:ext cx="740543" cy="463790"/>
      </dsp:txXfrm>
    </dsp:sp>
    <dsp:sp modelId="{AB29FC52-944E-E641-8ECA-F50C734454B9}">
      <dsp:nvSpPr>
        <dsp:cNvPr id="0" name=""/>
        <dsp:cNvSpPr/>
      </dsp:nvSpPr>
      <dsp:spPr>
        <a:xfrm>
          <a:off x="3475041" y="257728"/>
          <a:ext cx="3565516" cy="3565516"/>
        </a:xfrm>
        <a:custGeom>
          <a:avLst/>
          <a:gdLst/>
          <a:ahLst/>
          <a:cxnLst/>
          <a:rect l="0" t="0" r="0" b="0"/>
          <a:pathLst>
            <a:path>
              <a:moveTo>
                <a:pt x="948535" y="207226"/>
              </a:moveTo>
              <a:arcTo wR="1782758" hR="1782758" stAng="14525963" swAng="680214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617A3-3B24-3545-9DF0-F4A5BCF86AF8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Information Chaos</a:t>
          </a:r>
        </a:p>
      </dsp:txBody>
      <dsp:txXfrm>
        <a:off x="0" y="39687"/>
        <a:ext cx="3286125" cy="1971675"/>
      </dsp:txXfrm>
    </dsp:sp>
    <dsp:sp modelId="{B30DEF64-ED4D-0F45-9826-7DA9D20FE2A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Unstructured</a:t>
          </a:r>
          <a:r>
            <a:rPr lang="zh-CN" sz="3600" kern="1200"/>
            <a:t>  </a:t>
          </a:r>
          <a:endParaRPr lang="en-US" sz="3600" kern="1200"/>
        </a:p>
      </dsp:txBody>
      <dsp:txXfrm>
        <a:off x="3614737" y="39687"/>
        <a:ext cx="3286125" cy="1971675"/>
      </dsp:txXfrm>
    </dsp:sp>
    <dsp:sp modelId="{D6758930-C498-5543-8F5B-9F69B9FC29C1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Discrete</a:t>
          </a:r>
        </a:p>
      </dsp:txBody>
      <dsp:txXfrm>
        <a:off x="7229475" y="39687"/>
        <a:ext cx="3286125" cy="1971675"/>
      </dsp:txXfrm>
    </dsp:sp>
    <dsp:sp modelId="{206998BE-EA54-FD4D-85AD-C6E4CB634B91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Unconventional</a:t>
          </a:r>
        </a:p>
      </dsp:txBody>
      <dsp:txXfrm>
        <a:off x="1807368" y="2339975"/>
        <a:ext cx="3286125" cy="1971675"/>
      </dsp:txXfrm>
    </dsp:sp>
    <dsp:sp modelId="{BC137044-BD34-1244-80A2-03AA70BB0A8D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OOV</a:t>
          </a:r>
        </a:p>
      </dsp:txBody>
      <dsp:txXfrm>
        <a:off x="5422106" y="2339975"/>
        <a:ext cx="3286125" cy="1971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A6D25-E53D-E244-B97E-C477C43E710B}">
      <dsp:nvSpPr>
        <dsp:cNvPr id="0" name=""/>
        <dsp:cNvSpPr/>
      </dsp:nvSpPr>
      <dsp:spPr>
        <a:xfrm>
          <a:off x="0" y="367974"/>
          <a:ext cx="10515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D2529-4208-D349-834E-179418D75E99}">
      <dsp:nvSpPr>
        <dsp:cNvPr id="0" name=""/>
        <dsp:cNvSpPr/>
      </dsp:nvSpPr>
      <dsp:spPr>
        <a:xfrm>
          <a:off x="525780" y="117054"/>
          <a:ext cx="7360920" cy="501840"/>
        </a:xfrm>
        <a:prstGeom prst="roundRect">
          <a:avLst/>
        </a:prstGeom>
        <a:solidFill>
          <a:srgbClr val="00B0F0"/>
        </a:solidFill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Language</a:t>
          </a:r>
          <a:r>
            <a:rPr lang="zh-CN" sz="1700" kern="1200" dirty="0"/>
            <a:t> </a:t>
          </a:r>
          <a:r>
            <a:rPr lang="en-US" sz="1700" kern="1200" dirty="0"/>
            <a:t>is</a:t>
          </a:r>
          <a:r>
            <a:rPr lang="zh-CN" sz="1700" kern="1200" dirty="0"/>
            <a:t> </a:t>
          </a:r>
          <a:r>
            <a:rPr lang="en-US" sz="1700" kern="1200" dirty="0"/>
            <a:t>the</a:t>
          </a:r>
          <a:r>
            <a:rPr lang="zh-CN" sz="1700" kern="1200" dirty="0"/>
            <a:t> </a:t>
          </a:r>
          <a:r>
            <a:rPr lang="en-US" sz="1700" kern="1200" dirty="0"/>
            <a:t>representation</a:t>
          </a:r>
          <a:r>
            <a:rPr lang="zh-CN" sz="1700" kern="1200" dirty="0"/>
            <a:t> </a:t>
          </a:r>
          <a:r>
            <a:rPr lang="en-US" sz="1700" kern="1200" dirty="0"/>
            <a:t>of</a:t>
          </a:r>
          <a:r>
            <a:rPr lang="zh-CN" sz="1700" kern="1200" dirty="0"/>
            <a:t> </a:t>
          </a:r>
          <a:r>
            <a:rPr lang="en-US" sz="1700" kern="1200" dirty="0"/>
            <a:t>mind.</a:t>
          </a:r>
          <a:r>
            <a:rPr lang="zh-CN" sz="1700" kern="1200" dirty="0"/>
            <a:t> </a:t>
          </a:r>
          <a:endParaRPr lang="en-US" sz="1700" kern="1200" dirty="0"/>
        </a:p>
      </dsp:txBody>
      <dsp:txXfrm>
        <a:off x="550278" y="141552"/>
        <a:ext cx="7311924" cy="452844"/>
      </dsp:txXfrm>
    </dsp:sp>
    <dsp:sp modelId="{665DE5DF-AAA7-A248-B970-B24CF02D2159}">
      <dsp:nvSpPr>
        <dsp:cNvPr id="0" name=""/>
        <dsp:cNvSpPr/>
      </dsp:nvSpPr>
      <dsp:spPr>
        <a:xfrm>
          <a:off x="0" y="1139094"/>
          <a:ext cx="10515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EEE8D-D731-0747-B13F-ED7B494C27DF}">
      <dsp:nvSpPr>
        <dsp:cNvPr id="0" name=""/>
        <dsp:cNvSpPr/>
      </dsp:nvSpPr>
      <dsp:spPr>
        <a:xfrm>
          <a:off x="525780" y="888174"/>
          <a:ext cx="7360920" cy="501840"/>
        </a:xfrm>
        <a:prstGeom prst="roundRect">
          <a:avLst/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</a:t>
          </a:r>
          <a:r>
            <a:rPr lang="zh-CN" sz="1700" kern="1200"/>
            <a:t> </a:t>
          </a:r>
          <a:r>
            <a:rPr lang="en-US" sz="1700" kern="1200"/>
            <a:t>most</a:t>
          </a:r>
          <a:r>
            <a:rPr lang="zh-CN" sz="1700" kern="1200"/>
            <a:t> </a:t>
          </a:r>
          <a:r>
            <a:rPr lang="en-US" sz="1700" kern="1200"/>
            <a:t>“classical”</a:t>
          </a:r>
          <a:r>
            <a:rPr lang="zh-CN" sz="1700" kern="1200"/>
            <a:t> </a:t>
          </a:r>
          <a:r>
            <a:rPr lang="en-US" sz="1700" kern="1200"/>
            <a:t>field</a:t>
          </a:r>
          <a:r>
            <a:rPr lang="zh-CN" sz="1700" kern="1200"/>
            <a:t> </a:t>
          </a:r>
          <a:r>
            <a:rPr lang="en-US" sz="1700" kern="1200"/>
            <a:t>of</a:t>
          </a:r>
          <a:r>
            <a:rPr lang="zh-CN" sz="1700" kern="1200"/>
            <a:t> </a:t>
          </a:r>
          <a:r>
            <a:rPr lang="en-US" sz="1700" kern="1200"/>
            <a:t>AI</a:t>
          </a:r>
        </a:p>
      </dsp:txBody>
      <dsp:txXfrm>
        <a:off x="550278" y="912672"/>
        <a:ext cx="7311924" cy="452844"/>
      </dsp:txXfrm>
    </dsp:sp>
    <dsp:sp modelId="{92CBAEA6-C808-E646-B6EE-67E10C3099E2}">
      <dsp:nvSpPr>
        <dsp:cNvPr id="0" name=""/>
        <dsp:cNvSpPr/>
      </dsp:nvSpPr>
      <dsp:spPr>
        <a:xfrm>
          <a:off x="0" y="1910214"/>
          <a:ext cx="10515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9AF42-3293-EB47-A192-C4F108F3167D}">
      <dsp:nvSpPr>
        <dsp:cNvPr id="0" name=""/>
        <dsp:cNvSpPr/>
      </dsp:nvSpPr>
      <dsp:spPr>
        <a:xfrm>
          <a:off x="525780" y="1659293"/>
          <a:ext cx="7360920" cy="501840"/>
        </a:xfrm>
        <a:prstGeom prst="roundRect">
          <a:avLst/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</a:t>
          </a:r>
          <a:r>
            <a:rPr lang="zh-CN" sz="1700" kern="1200" dirty="0"/>
            <a:t> </a:t>
          </a:r>
          <a:r>
            <a:rPr lang="en-US" sz="1700" kern="1200" dirty="0"/>
            <a:t>most</a:t>
          </a:r>
          <a:r>
            <a:rPr lang="zh-CN" sz="1700" kern="1200" dirty="0"/>
            <a:t> </a:t>
          </a:r>
          <a:r>
            <a:rPr lang="en-US" sz="1700" kern="1200" dirty="0"/>
            <a:t>“immature”</a:t>
          </a:r>
          <a:r>
            <a:rPr lang="zh-CN" sz="1700" kern="1200" dirty="0"/>
            <a:t> </a:t>
          </a:r>
          <a:r>
            <a:rPr lang="en-US" sz="1700" kern="1200" dirty="0"/>
            <a:t>field</a:t>
          </a:r>
          <a:r>
            <a:rPr lang="zh-CN" sz="1700" kern="1200" dirty="0"/>
            <a:t> </a:t>
          </a:r>
          <a:r>
            <a:rPr lang="en-US" sz="1700" kern="1200" dirty="0"/>
            <a:t>of</a:t>
          </a:r>
          <a:r>
            <a:rPr lang="zh-CN" sz="1700" kern="1200" dirty="0"/>
            <a:t> </a:t>
          </a:r>
          <a:r>
            <a:rPr lang="en-US" sz="1700" kern="1200" dirty="0"/>
            <a:t>AI</a:t>
          </a:r>
        </a:p>
      </dsp:txBody>
      <dsp:txXfrm>
        <a:off x="550278" y="1683791"/>
        <a:ext cx="7311924" cy="452844"/>
      </dsp:txXfrm>
    </dsp:sp>
    <dsp:sp modelId="{59725E08-1E6F-3B4F-9FC5-5984BB89B6AB}">
      <dsp:nvSpPr>
        <dsp:cNvPr id="0" name=""/>
        <dsp:cNvSpPr/>
      </dsp:nvSpPr>
      <dsp:spPr>
        <a:xfrm>
          <a:off x="0" y="2681334"/>
          <a:ext cx="10515600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1.</a:t>
          </a:r>
          <a:r>
            <a:rPr lang="zh-CN" sz="1700" kern="1200"/>
            <a:t> </a:t>
          </a:r>
          <a:r>
            <a:rPr lang="en-US" sz="1700" kern="1200"/>
            <a:t>How</a:t>
          </a:r>
          <a:r>
            <a:rPr lang="zh-CN" sz="1700" kern="1200"/>
            <a:t> </a:t>
          </a:r>
          <a:r>
            <a:rPr lang="en-US" sz="1700" kern="1200"/>
            <a:t>to</a:t>
          </a:r>
          <a:r>
            <a:rPr lang="zh-CN" sz="1700" kern="1200"/>
            <a:t> </a:t>
          </a:r>
          <a:r>
            <a:rPr lang="en-US" sz="1700" kern="1200"/>
            <a:t>flatten</a:t>
          </a:r>
          <a:r>
            <a:rPr lang="zh-CN" sz="1700" kern="1200"/>
            <a:t> </a:t>
          </a:r>
          <a:r>
            <a:rPr lang="en-US" sz="1700" kern="1200"/>
            <a:t>the</a:t>
          </a:r>
          <a:r>
            <a:rPr lang="zh-CN" sz="1700" kern="1200"/>
            <a:t> </a:t>
          </a:r>
          <a:r>
            <a:rPr lang="en-US" sz="1700" kern="1200"/>
            <a:t>parenthesizes:</a:t>
          </a:r>
          <a:r>
            <a:rPr lang="zh-CN" sz="1700" kern="1200"/>
            <a:t> 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((1,</a:t>
          </a:r>
          <a:r>
            <a:rPr lang="zh-CN" sz="1700" kern="1200" dirty="0"/>
            <a:t> </a:t>
          </a:r>
          <a:r>
            <a:rPr lang="en-US" sz="1700" kern="1200" dirty="0"/>
            <a:t>2),</a:t>
          </a:r>
          <a:r>
            <a:rPr lang="zh-CN" sz="1700" kern="1200" dirty="0"/>
            <a:t> </a:t>
          </a:r>
          <a:r>
            <a:rPr lang="en-US" sz="1700" kern="1200" dirty="0"/>
            <a:t>(3,</a:t>
          </a:r>
          <a:r>
            <a:rPr lang="zh-CN" sz="1700" kern="1200" dirty="0"/>
            <a:t> </a:t>
          </a:r>
          <a:r>
            <a:rPr lang="en-US" sz="1700" kern="1200" dirty="0"/>
            <a:t>4),</a:t>
          </a:r>
          <a:r>
            <a:rPr lang="zh-CN" sz="1700" kern="1200" dirty="0"/>
            <a:t> </a:t>
          </a:r>
          <a:r>
            <a:rPr lang="en-US" sz="1700" kern="1200" dirty="0"/>
            <a:t>(5,</a:t>
          </a:r>
          <a:r>
            <a:rPr lang="zh-CN" sz="1700" kern="1200" dirty="0"/>
            <a:t> </a:t>
          </a:r>
          <a:r>
            <a:rPr lang="en-US" sz="1700" kern="1200" dirty="0"/>
            <a:t>6),</a:t>
          </a:r>
          <a:r>
            <a:rPr lang="zh-CN" sz="1700" kern="1200" dirty="0"/>
            <a:t> </a:t>
          </a:r>
          <a:r>
            <a:rPr lang="en-US" sz="1700" kern="1200" dirty="0"/>
            <a:t>(((8,</a:t>
          </a:r>
          <a:r>
            <a:rPr lang="zh-CN" sz="1700" kern="1200" dirty="0"/>
            <a:t> </a:t>
          </a:r>
          <a:r>
            <a:rPr lang="en-US" sz="1700" kern="1200" dirty="0"/>
            <a:t>9),</a:t>
          </a:r>
          <a:r>
            <a:rPr lang="zh-CN" sz="1700" kern="1200" dirty="0"/>
            <a:t> </a:t>
          </a:r>
          <a:r>
            <a:rPr lang="en-US" sz="1700" kern="1200" dirty="0"/>
            <a:t>10),</a:t>
          </a:r>
          <a:r>
            <a:rPr lang="zh-CN" sz="1700" kern="1200" dirty="0"/>
            <a:t> </a:t>
          </a:r>
          <a:r>
            <a:rPr lang="en-US" sz="1700" kern="1200" dirty="0"/>
            <a:t>11))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2.</a:t>
          </a:r>
          <a:r>
            <a:rPr lang="zh-CN" sz="1700" kern="1200" dirty="0"/>
            <a:t> </a:t>
          </a:r>
          <a:r>
            <a:rPr lang="en-US" sz="1700" kern="1200" dirty="0"/>
            <a:t>Remove</a:t>
          </a:r>
          <a:r>
            <a:rPr lang="zh-CN" sz="1700" kern="1200" dirty="0"/>
            <a:t> </a:t>
          </a:r>
          <a:r>
            <a:rPr lang="en-US" sz="1700" kern="1200" dirty="0"/>
            <a:t>the</a:t>
          </a:r>
          <a:r>
            <a:rPr lang="zh-CN" sz="1700" kern="1200" dirty="0"/>
            <a:t> </a:t>
          </a:r>
          <a:r>
            <a:rPr lang="en-US" sz="1700" kern="1200" dirty="0"/>
            <a:t>duplication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[1,</a:t>
          </a:r>
          <a:r>
            <a:rPr lang="zh-CN" sz="1700" kern="1200"/>
            <a:t> </a:t>
          </a:r>
          <a:r>
            <a:rPr lang="en-US" sz="1700" kern="1200"/>
            <a:t>2,</a:t>
          </a:r>
          <a:r>
            <a:rPr lang="zh-CN" sz="1700" kern="1200"/>
            <a:t> </a:t>
          </a:r>
          <a:r>
            <a:rPr lang="en-US" sz="1700" kern="1200"/>
            <a:t>2,</a:t>
          </a:r>
          <a:r>
            <a:rPr lang="zh-CN" sz="1700" kern="1200"/>
            <a:t> </a:t>
          </a:r>
          <a:r>
            <a:rPr lang="en-US" sz="1700" kern="1200"/>
            <a:t>2,</a:t>
          </a:r>
          <a:r>
            <a:rPr lang="zh-CN" sz="1700" kern="1200"/>
            <a:t> </a:t>
          </a:r>
          <a:r>
            <a:rPr lang="en-US" sz="1700" kern="1200"/>
            <a:t>1,</a:t>
          </a:r>
          <a:r>
            <a:rPr lang="zh-CN" sz="1700" kern="1200"/>
            <a:t> </a:t>
          </a:r>
          <a:r>
            <a:rPr lang="en-US" sz="1700" kern="1200"/>
            <a:t>1,</a:t>
          </a:r>
          <a:r>
            <a:rPr lang="zh-CN" sz="1700" kern="1200"/>
            <a:t> </a:t>
          </a:r>
          <a:r>
            <a:rPr lang="en-US" sz="1700" kern="1200"/>
            <a:t>2,</a:t>
          </a:r>
          <a:r>
            <a:rPr lang="zh-CN" sz="1700" kern="1200"/>
            <a:t> </a:t>
          </a:r>
          <a:r>
            <a:rPr lang="en-US" sz="1700" kern="1200"/>
            <a:t>1,</a:t>
          </a:r>
          <a:r>
            <a:rPr lang="zh-CN" sz="1700" kern="1200"/>
            <a:t> </a:t>
          </a:r>
          <a:r>
            <a:rPr lang="en-US" sz="1700" kern="1200"/>
            <a:t>1,</a:t>
          </a:r>
          <a:r>
            <a:rPr lang="zh-CN" sz="1700" kern="1200"/>
            <a:t> </a:t>
          </a:r>
          <a:r>
            <a:rPr lang="en-US" sz="1700" kern="1200"/>
            <a:t>2,</a:t>
          </a:r>
          <a:r>
            <a:rPr lang="zh-CN" sz="1700" kern="1200"/>
            <a:t> </a:t>
          </a:r>
          <a:r>
            <a:rPr lang="en-US" sz="1700" kern="1200"/>
            <a:t>4,</a:t>
          </a:r>
          <a:r>
            <a:rPr lang="zh-CN" sz="1700" kern="1200"/>
            <a:t> </a:t>
          </a:r>
          <a:r>
            <a:rPr lang="en-US" sz="1700" kern="1200"/>
            <a:t>4,</a:t>
          </a:r>
          <a:r>
            <a:rPr lang="zh-CN" sz="1700" kern="1200"/>
            <a:t> </a:t>
          </a:r>
          <a:r>
            <a:rPr lang="en-US" sz="1700" kern="1200"/>
            <a:t>5,</a:t>
          </a:r>
          <a:r>
            <a:rPr lang="zh-CN" sz="1700" kern="1200"/>
            <a:t> </a:t>
          </a:r>
          <a:r>
            <a:rPr lang="en-US" sz="1700" kern="1200"/>
            <a:t>4,</a:t>
          </a:r>
          <a:r>
            <a:rPr lang="zh-CN" sz="1700" kern="1200"/>
            <a:t> </a:t>
          </a:r>
          <a:r>
            <a:rPr lang="en-US" sz="1700" kern="1200"/>
            <a:t>5,</a:t>
          </a:r>
          <a:r>
            <a:rPr lang="zh-CN" sz="1700" kern="1200"/>
            <a:t> </a:t>
          </a:r>
          <a:r>
            <a:rPr lang="en-US" sz="1700" kern="1200"/>
            <a:t>6,</a:t>
          </a:r>
          <a:r>
            <a:rPr lang="zh-CN" sz="1700" kern="1200"/>
            <a:t> </a:t>
          </a:r>
          <a:r>
            <a:rPr lang="en-US" sz="1700" kern="1200"/>
            <a:t>6,</a:t>
          </a:r>
          <a:r>
            <a:rPr lang="zh-CN" sz="1700" kern="1200"/>
            <a:t> </a:t>
          </a:r>
          <a:r>
            <a:rPr lang="en-US" sz="1700" kern="1200"/>
            <a:t>7,</a:t>
          </a:r>
          <a:r>
            <a:rPr lang="zh-CN" sz="1700" kern="1200"/>
            <a:t> </a:t>
          </a:r>
          <a:r>
            <a:rPr lang="en-US" sz="1700" kern="1200"/>
            <a:t>9,</a:t>
          </a:r>
          <a:r>
            <a:rPr lang="zh-CN" sz="1700" kern="1200"/>
            <a:t> </a:t>
          </a:r>
          <a:r>
            <a:rPr lang="en-US" sz="1700" kern="1200"/>
            <a:t>10,</a:t>
          </a:r>
          <a:r>
            <a:rPr lang="zh-CN" sz="1700" kern="1200"/>
            <a:t> </a:t>
          </a:r>
          <a:r>
            <a:rPr lang="en-US" sz="1700" kern="1200"/>
            <a:t>11,</a:t>
          </a:r>
          <a:r>
            <a:rPr lang="zh-CN" sz="1700" kern="1200"/>
            <a:t> </a:t>
          </a:r>
          <a:r>
            <a:rPr lang="en-US" sz="1700" kern="1200"/>
            <a:t>4,</a:t>
          </a:r>
          <a:r>
            <a:rPr lang="zh-CN" sz="1700" kern="1200"/>
            <a:t> </a:t>
          </a:r>
          <a:r>
            <a:rPr lang="en-US" sz="1700" kern="1200"/>
            <a:t>5,</a:t>
          </a:r>
          <a:r>
            <a:rPr lang="zh-CN" sz="1700" kern="1200"/>
            <a:t> </a:t>
          </a:r>
          <a:r>
            <a:rPr lang="en-US" sz="1700" kern="1200"/>
            <a:t>6,</a:t>
          </a:r>
          <a:r>
            <a:rPr lang="zh-CN" sz="1700" kern="1200"/>
            <a:t> </a:t>
          </a:r>
          <a:r>
            <a:rPr lang="en-US" sz="1700" kern="1200"/>
            <a:t>6,</a:t>
          </a:r>
          <a:r>
            <a:rPr lang="zh-CN" sz="1700" kern="1200"/>
            <a:t> </a:t>
          </a:r>
          <a:r>
            <a:rPr lang="en-US" sz="1700" kern="1200"/>
            <a:t>7,</a:t>
          </a:r>
          <a:r>
            <a:rPr lang="zh-CN" sz="1700" kern="1200"/>
            <a:t> </a:t>
          </a:r>
          <a:r>
            <a:rPr lang="en-US" sz="1700" kern="1200"/>
            <a:t>9,</a:t>
          </a:r>
          <a:r>
            <a:rPr lang="zh-CN" sz="1700" kern="1200"/>
            <a:t> </a:t>
          </a:r>
          <a:r>
            <a:rPr lang="en-US" sz="1700" kern="1200"/>
            <a:t>10,</a:t>
          </a:r>
          <a:r>
            <a:rPr lang="zh-CN" sz="1700" kern="1200"/>
            <a:t> </a:t>
          </a:r>
          <a:r>
            <a:rPr lang="en-US" sz="1700" kern="1200"/>
            <a:t>11]</a:t>
          </a:r>
        </a:p>
      </dsp:txBody>
      <dsp:txXfrm>
        <a:off x="0" y="2681334"/>
        <a:ext cx="10515600" cy="1552950"/>
      </dsp:txXfrm>
    </dsp:sp>
    <dsp:sp modelId="{82C23FBD-80F6-2F4B-A81C-F324B0FCBD6F}">
      <dsp:nvSpPr>
        <dsp:cNvPr id="0" name=""/>
        <dsp:cNvSpPr/>
      </dsp:nvSpPr>
      <dsp:spPr>
        <a:xfrm>
          <a:off x="525780" y="2430414"/>
          <a:ext cx="7360920" cy="501840"/>
        </a:xfrm>
        <a:prstGeom prst="roundRect">
          <a:avLst/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</a:t>
          </a:r>
          <a:r>
            <a:rPr lang="zh-CN" sz="1700" kern="1200" dirty="0"/>
            <a:t> </a:t>
          </a:r>
          <a:r>
            <a:rPr lang="en-US" sz="1700" kern="1200" dirty="0"/>
            <a:t>most</a:t>
          </a:r>
          <a:r>
            <a:rPr lang="zh-CN" sz="1700" kern="1200" dirty="0"/>
            <a:t> </a:t>
          </a:r>
          <a:r>
            <a:rPr lang="en-US" sz="1700" kern="1200" dirty="0"/>
            <a:t>“sophistical”</a:t>
          </a:r>
          <a:r>
            <a:rPr lang="zh-CN" sz="1700" kern="1200" dirty="0"/>
            <a:t> </a:t>
          </a:r>
          <a:r>
            <a:rPr lang="en-US" sz="1700" kern="1200" dirty="0"/>
            <a:t>field</a:t>
          </a:r>
          <a:r>
            <a:rPr lang="zh-CN" sz="1700" kern="1200" dirty="0"/>
            <a:t> </a:t>
          </a:r>
          <a:r>
            <a:rPr lang="en-US" sz="1700" kern="1200" dirty="0"/>
            <a:t>of</a:t>
          </a:r>
          <a:r>
            <a:rPr lang="zh-CN" sz="1700" kern="1200" dirty="0"/>
            <a:t> </a:t>
          </a:r>
          <a:r>
            <a:rPr lang="en-US" sz="1700" kern="1200" dirty="0"/>
            <a:t>AI</a:t>
          </a:r>
        </a:p>
      </dsp:txBody>
      <dsp:txXfrm>
        <a:off x="550278" y="2454912"/>
        <a:ext cx="7311924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97804-4A30-E846-BAA4-AC0877EED0D5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1. What is embedding </a:t>
          </a:r>
        </a:p>
      </dsp:txBody>
      <dsp:txXfrm>
        <a:off x="3080" y="1765067"/>
        <a:ext cx="2444055" cy="2053006"/>
      </dsp:txXfrm>
    </dsp:sp>
    <dsp:sp modelId="{448179EB-2397-A346-AF9D-9A45E5C39B25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57325"/>
        <a:ext cx="725847" cy="725847"/>
      </dsp:txXfrm>
    </dsp:sp>
    <dsp:sp modelId="{072BBF23-9B4C-144A-A23E-87738CC073B4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54E96-F871-704A-B30F-D48FE741B4B5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2. Why we need word embedding</a:t>
          </a:r>
        </a:p>
      </dsp:txBody>
      <dsp:txXfrm>
        <a:off x="2691541" y="1765067"/>
        <a:ext cx="2444055" cy="2053006"/>
      </dsp:txXfrm>
    </dsp:sp>
    <dsp:sp modelId="{EF8500A8-0BBA-7E45-A563-66EC2D3475DD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D049B396-C055-A84F-ACD8-E891D1A3E179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AE649-183D-3E48-AA58-9A950BA2C816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 How do we implement word embedding; 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One-hot; PCA, SVD</a:t>
          </a:r>
        </a:p>
      </dsp:txBody>
      <dsp:txXfrm>
        <a:off x="5380002" y="1765067"/>
        <a:ext cx="2444055" cy="2053006"/>
      </dsp:txXfrm>
    </dsp:sp>
    <dsp:sp modelId="{B6ABD6C7-4402-764E-87D1-0CAB4CA14FBB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10036906-FD9A-DB42-9686-76B17BA41149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9CEAC-6F21-7D41-84E3-E3AAB12EBF70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4. What is the word embedding </a:t>
          </a:r>
        </a:p>
      </dsp:txBody>
      <dsp:txXfrm>
        <a:off x="8068463" y="1765067"/>
        <a:ext cx="2444055" cy="2053006"/>
      </dsp:txXfrm>
    </dsp:sp>
    <dsp:sp modelId="{BE3C546B-7FE8-4344-BF3B-E249CACD72CE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204586E1-BC4F-0946-9276-5A34BD0E0EEE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51ED6-9F89-554E-B789-2CA6635177D1}">
      <dsp:nvSpPr>
        <dsp:cNvPr id="0" name=""/>
        <dsp:cNvSpPr/>
      </dsp:nvSpPr>
      <dsp:spPr>
        <a:xfrm>
          <a:off x="0" y="508081"/>
          <a:ext cx="10515600" cy="1148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62356" rIns="816127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The only could be computing is number for computers. </a:t>
          </a:r>
        </a:p>
      </dsp:txBody>
      <dsp:txXfrm>
        <a:off x="0" y="508081"/>
        <a:ext cx="10515600" cy="1148175"/>
      </dsp:txXfrm>
    </dsp:sp>
    <dsp:sp modelId="{889C34C9-C083-6249-9F93-CB17FA0F3A00}">
      <dsp:nvSpPr>
        <dsp:cNvPr id="0" name=""/>
        <dsp:cNvSpPr/>
      </dsp:nvSpPr>
      <dsp:spPr>
        <a:xfrm>
          <a:off x="525780" y="109561"/>
          <a:ext cx="7360920" cy="797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Why do we need to represent words and text? </a:t>
          </a:r>
        </a:p>
      </dsp:txBody>
      <dsp:txXfrm>
        <a:off x="564688" y="148469"/>
        <a:ext cx="7283104" cy="719224"/>
      </dsp:txXfrm>
    </dsp:sp>
    <dsp:sp modelId="{1862FB31-B6D8-8A4C-904E-17C8DAF5EAF8}">
      <dsp:nvSpPr>
        <dsp:cNvPr id="0" name=""/>
        <dsp:cNvSpPr/>
      </dsp:nvSpPr>
      <dsp:spPr>
        <a:xfrm>
          <a:off x="0" y="2200576"/>
          <a:ext cx="10515600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62356" rIns="816127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ASCII: a, b, c : 97, 98, ‘abc’: 979899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Unicode: 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etc: UTF-8</a:t>
          </a:r>
        </a:p>
      </dsp:txBody>
      <dsp:txXfrm>
        <a:off x="0" y="2200576"/>
        <a:ext cx="10515600" cy="2041200"/>
      </dsp:txXfrm>
    </dsp:sp>
    <dsp:sp modelId="{8F2C90C7-D5DA-224B-B459-51ED4FF9C6A1}">
      <dsp:nvSpPr>
        <dsp:cNvPr id="0" name=""/>
        <dsp:cNvSpPr/>
      </dsp:nvSpPr>
      <dsp:spPr>
        <a:xfrm>
          <a:off x="525780" y="1802056"/>
          <a:ext cx="7360920" cy="797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How to represent words?</a:t>
          </a:r>
        </a:p>
      </dsp:txBody>
      <dsp:txXfrm>
        <a:off x="564688" y="1840964"/>
        <a:ext cx="7283104" cy="7192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56E95-49C4-D744-8ABB-CBFCD327795D}">
      <dsp:nvSpPr>
        <dsp:cNvPr id="0" name=""/>
        <dsp:cNvSpPr/>
      </dsp:nvSpPr>
      <dsp:spPr>
        <a:xfrm>
          <a:off x="0" y="552"/>
          <a:ext cx="7315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922A0-67DC-264F-9CB1-1FA3986FDAC4}">
      <dsp:nvSpPr>
        <dsp:cNvPr id="0" name=""/>
        <dsp:cNvSpPr/>
      </dsp:nvSpPr>
      <dsp:spPr>
        <a:xfrm>
          <a:off x="0" y="552"/>
          <a:ext cx="7315200" cy="90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[0, 0, 0, 1]</a:t>
          </a:r>
        </a:p>
      </dsp:txBody>
      <dsp:txXfrm>
        <a:off x="0" y="552"/>
        <a:ext cx="7315200" cy="904720"/>
      </dsp:txXfrm>
    </dsp:sp>
    <dsp:sp modelId="{4ACEEC5A-F75E-1745-8764-D4C767C30D97}">
      <dsp:nvSpPr>
        <dsp:cNvPr id="0" name=""/>
        <dsp:cNvSpPr/>
      </dsp:nvSpPr>
      <dsp:spPr>
        <a:xfrm>
          <a:off x="0" y="905272"/>
          <a:ext cx="73152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2D06A-B0FD-8940-A357-5B5056BDA11C}">
      <dsp:nvSpPr>
        <dsp:cNvPr id="0" name=""/>
        <dsp:cNvSpPr/>
      </dsp:nvSpPr>
      <dsp:spPr>
        <a:xfrm>
          <a:off x="0" y="905272"/>
          <a:ext cx="7315200" cy="90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[0, 1, 0, 0]</a:t>
          </a:r>
        </a:p>
      </dsp:txBody>
      <dsp:txXfrm>
        <a:off x="0" y="905272"/>
        <a:ext cx="7315200" cy="904720"/>
      </dsp:txXfrm>
    </dsp:sp>
    <dsp:sp modelId="{3E3A1F1F-0F82-0E4C-82C9-0414126108E2}">
      <dsp:nvSpPr>
        <dsp:cNvPr id="0" name=""/>
        <dsp:cNvSpPr/>
      </dsp:nvSpPr>
      <dsp:spPr>
        <a:xfrm>
          <a:off x="0" y="1809992"/>
          <a:ext cx="73152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EF2F3-7B48-5848-AF93-D23275CA3FEA}">
      <dsp:nvSpPr>
        <dsp:cNvPr id="0" name=""/>
        <dsp:cNvSpPr/>
      </dsp:nvSpPr>
      <dsp:spPr>
        <a:xfrm>
          <a:off x="0" y="1809992"/>
          <a:ext cx="7315200" cy="90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[1, 0, 0, 0]</a:t>
          </a:r>
        </a:p>
      </dsp:txBody>
      <dsp:txXfrm>
        <a:off x="0" y="1809992"/>
        <a:ext cx="7315200" cy="904720"/>
      </dsp:txXfrm>
    </dsp:sp>
    <dsp:sp modelId="{5BABF100-213B-0648-994B-EC2F738E3AB7}">
      <dsp:nvSpPr>
        <dsp:cNvPr id="0" name=""/>
        <dsp:cNvSpPr/>
      </dsp:nvSpPr>
      <dsp:spPr>
        <a:xfrm>
          <a:off x="0" y="2714713"/>
          <a:ext cx="73152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F7B91-EA48-D740-8774-A797D4B984A3}">
      <dsp:nvSpPr>
        <dsp:cNvPr id="0" name=""/>
        <dsp:cNvSpPr/>
      </dsp:nvSpPr>
      <dsp:spPr>
        <a:xfrm>
          <a:off x="0" y="2714713"/>
          <a:ext cx="7315200" cy="90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[0, 0, 1, 0]</a:t>
          </a:r>
        </a:p>
      </dsp:txBody>
      <dsp:txXfrm>
        <a:off x="0" y="2714713"/>
        <a:ext cx="7315200" cy="904720"/>
      </dsp:txXfrm>
    </dsp:sp>
    <dsp:sp modelId="{06794E28-8B8C-0C4E-AD4C-2A4FB15D0838}">
      <dsp:nvSpPr>
        <dsp:cNvPr id="0" name=""/>
        <dsp:cNvSpPr/>
      </dsp:nvSpPr>
      <dsp:spPr>
        <a:xfrm>
          <a:off x="0" y="3619433"/>
          <a:ext cx="73152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62767-DA0A-4545-9B4A-EC31F36460FC}">
      <dsp:nvSpPr>
        <dsp:cNvPr id="0" name=""/>
        <dsp:cNvSpPr/>
      </dsp:nvSpPr>
      <dsp:spPr>
        <a:xfrm>
          <a:off x="0" y="3619433"/>
          <a:ext cx="7315200" cy="90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Cannot keep similarity: (v1 + v2) · v3 == v1 · v3</a:t>
          </a:r>
        </a:p>
      </dsp:txBody>
      <dsp:txXfrm>
        <a:off x="0" y="3619433"/>
        <a:ext cx="7315200" cy="9047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1690B-EF33-48F8-87D6-6D982F318A06}">
      <dsp:nvSpPr>
        <dsp:cNvPr id="0" name=""/>
        <dsp:cNvSpPr/>
      </dsp:nvSpPr>
      <dsp:spPr>
        <a:xfrm>
          <a:off x="831537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C6B73-9FA8-4AEF-8B6E-16BEDF09975C}">
      <dsp:nvSpPr>
        <dsp:cNvPr id="0" name=""/>
        <dsp:cNvSpPr/>
      </dsp:nvSpPr>
      <dsp:spPr>
        <a:xfrm>
          <a:off x="109962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D11CA-0379-4A6F-BD63-4F3B7D6B16AD}">
      <dsp:nvSpPr>
        <dsp:cNvPr id="0" name=""/>
        <dsp:cNvSpPr/>
      </dsp:nvSpPr>
      <dsp:spPr>
        <a:xfrm>
          <a:off x="42940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1. Space Economical</a:t>
          </a:r>
        </a:p>
      </dsp:txBody>
      <dsp:txXfrm>
        <a:off x="429408" y="2273800"/>
        <a:ext cx="2062195" cy="720000"/>
      </dsp:txXfrm>
    </dsp:sp>
    <dsp:sp modelId="{4A6F83D2-97A4-40BB-97AF-781BF0D57071}">
      <dsp:nvSpPr>
        <dsp:cNvPr id="0" name=""/>
        <dsp:cNvSpPr/>
      </dsp:nvSpPr>
      <dsp:spPr>
        <a:xfrm>
          <a:off x="3254616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E7C1E-515B-4514-AF91-C0809D079C7F}">
      <dsp:nvSpPr>
        <dsp:cNvPr id="0" name=""/>
        <dsp:cNvSpPr/>
      </dsp:nvSpPr>
      <dsp:spPr>
        <a:xfrm>
          <a:off x="352270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FB041-F5E9-496A-A0D9-6749ECDDAE5E}">
      <dsp:nvSpPr>
        <dsp:cNvPr id="0" name=""/>
        <dsp:cNvSpPr/>
      </dsp:nvSpPr>
      <dsp:spPr>
        <a:xfrm>
          <a:off x="285248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2. Adaptively Update </a:t>
          </a:r>
        </a:p>
      </dsp:txBody>
      <dsp:txXfrm>
        <a:off x="2852488" y="2273800"/>
        <a:ext cx="2062195" cy="720000"/>
      </dsp:txXfrm>
    </dsp:sp>
    <dsp:sp modelId="{2E3A7940-0CBC-46C8-9478-36F8CF453659}">
      <dsp:nvSpPr>
        <dsp:cNvPr id="0" name=""/>
        <dsp:cNvSpPr/>
      </dsp:nvSpPr>
      <dsp:spPr>
        <a:xfrm>
          <a:off x="5677696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64C2C-6760-4992-80E9-C636909613BC}">
      <dsp:nvSpPr>
        <dsp:cNvPr id="0" name=""/>
        <dsp:cNvSpPr/>
      </dsp:nvSpPr>
      <dsp:spPr>
        <a:xfrm>
          <a:off x="594578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E7CE4-A12E-42CD-9EAD-7B49245A4FD9}">
      <dsp:nvSpPr>
        <dsp:cNvPr id="0" name=""/>
        <dsp:cNvSpPr/>
      </dsp:nvSpPr>
      <dsp:spPr>
        <a:xfrm>
          <a:off x="527556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3. Semantic Similarity</a:t>
          </a:r>
        </a:p>
      </dsp:txBody>
      <dsp:txXfrm>
        <a:off x="5275568" y="2273800"/>
        <a:ext cx="2062195" cy="720000"/>
      </dsp:txXfrm>
    </dsp:sp>
    <dsp:sp modelId="{10F07709-88F1-49E8-9422-FAC73738D1BA}">
      <dsp:nvSpPr>
        <dsp:cNvPr id="0" name=""/>
        <dsp:cNvSpPr/>
      </dsp:nvSpPr>
      <dsp:spPr>
        <a:xfrm>
          <a:off x="8100775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27EF6-1283-4CEE-90D7-4E6D1D41D6CB}">
      <dsp:nvSpPr>
        <dsp:cNvPr id="0" name=""/>
        <dsp:cNvSpPr/>
      </dsp:nvSpPr>
      <dsp:spPr>
        <a:xfrm>
          <a:off x="836886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AB04F-F7AD-4954-B647-00ADCB6BDCC9}">
      <dsp:nvSpPr>
        <dsp:cNvPr id="0" name=""/>
        <dsp:cNvSpPr/>
      </dsp:nvSpPr>
      <dsp:spPr>
        <a:xfrm>
          <a:off x="7698647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But</a:t>
          </a:r>
          <a:r>
            <a:rPr lang="zh-CN" sz="2300" kern="1200" dirty="0"/>
            <a:t> </a:t>
          </a:r>
          <a:r>
            <a:rPr lang="en-US" sz="2300" kern="1200" dirty="0"/>
            <a:t>how?</a:t>
          </a:r>
        </a:p>
      </dsp:txBody>
      <dsp:txXfrm>
        <a:off x="7698647" y="2273800"/>
        <a:ext cx="2062195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C7F3E-8578-2049-B728-177AC9F95814}">
      <dsp:nvSpPr>
        <dsp:cNvPr id="0" name=""/>
        <dsp:cNvSpPr/>
      </dsp:nvSpPr>
      <dsp:spPr>
        <a:xfrm>
          <a:off x="0" y="277421"/>
          <a:ext cx="1011935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8EBD17-B936-0A41-AC9B-8FDC1FD8F5C2}">
      <dsp:nvSpPr>
        <dsp:cNvPr id="0" name=""/>
        <dsp:cNvSpPr/>
      </dsp:nvSpPr>
      <dsp:spPr>
        <a:xfrm>
          <a:off x="505968" y="26501"/>
          <a:ext cx="7083552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7741" tIns="0" rIns="26774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“You shall know a word by the company it keeps”</a:t>
          </a:r>
        </a:p>
      </dsp:txBody>
      <dsp:txXfrm>
        <a:off x="530466" y="50999"/>
        <a:ext cx="7034556" cy="452844"/>
      </dsp:txXfrm>
    </dsp:sp>
    <dsp:sp modelId="{FDE5B994-8B74-0E4E-A867-9A3D4CC7DA2A}">
      <dsp:nvSpPr>
        <dsp:cNvPr id="0" name=""/>
        <dsp:cNvSpPr/>
      </dsp:nvSpPr>
      <dsp:spPr>
        <a:xfrm>
          <a:off x="0" y="1048541"/>
          <a:ext cx="1011935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2CD651-93D4-B046-ACD6-9121985F4CC0}">
      <dsp:nvSpPr>
        <dsp:cNvPr id="0" name=""/>
        <dsp:cNvSpPr/>
      </dsp:nvSpPr>
      <dsp:spPr>
        <a:xfrm>
          <a:off x="505968" y="797621"/>
          <a:ext cx="7083552" cy="50184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7741" tIns="0" rIns="26774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“</a:t>
          </a:r>
          <a:r>
            <a:rPr lang="zh-CN" sz="1700" kern="1200"/>
            <a:t>每天早上我都要去门口那家早餐店吃</a:t>
          </a:r>
          <a:r>
            <a:rPr lang="en-US" sz="1700" b="1" kern="1200"/>
            <a:t>___</a:t>
          </a:r>
          <a:r>
            <a:rPr lang="zh-CN" sz="1700" kern="1200"/>
            <a:t>”</a:t>
          </a:r>
          <a:endParaRPr lang="en-US" sz="1700" kern="1200"/>
        </a:p>
      </dsp:txBody>
      <dsp:txXfrm>
        <a:off x="530466" y="822119"/>
        <a:ext cx="7034556" cy="452844"/>
      </dsp:txXfrm>
    </dsp:sp>
    <dsp:sp modelId="{8E4B9CCC-C7CD-6D48-AAE0-7AE9B310F503}">
      <dsp:nvSpPr>
        <dsp:cNvPr id="0" name=""/>
        <dsp:cNvSpPr/>
      </dsp:nvSpPr>
      <dsp:spPr>
        <a:xfrm>
          <a:off x="0" y="1819662"/>
          <a:ext cx="10119359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5375" tIns="354076" rIns="78537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Assuming a density vector &lt;v1, v2, .. vN&gt;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If occurrence position of some words always is  same of the position of this vector; 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We get the similar vector; </a:t>
          </a:r>
        </a:p>
      </dsp:txBody>
      <dsp:txXfrm>
        <a:off x="0" y="1819662"/>
        <a:ext cx="10119359" cy="1285200"/>
      </dsp:txXfrm>
    </dsp:sp>
    <dsp:sp modelId="{3B9C9B89-05CA-924F-BFB2-7E4919C78315}">
      <dsp:nvSpPr>
        <dsp:cNvPr id="0" name=""/>
        <dsp:cNvSpPr/>
      </dsp:nvSpPr>
      <dsp:spPr>
        <a:xfrm>
          <a:off x="505968" y="1568741"/>
          <a:ext cx="7083552" cy="50184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7741" tIns="0" rIns="26774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“昨天早上我是在家做的</a:t>
          </a:r>
          <a:r>
            <a:rPr lang="en-US" sz="1700" b="1" kern="1200"/>
            <a:t>___</a:t>
          </a:r>
          <a:r>
            <a:rPr lang="zh-CN" sz="1700" kern="1200"/>
            <a:t>，味道还不错”</a:t>
          </a:r>
          <a:endParaRPr lang="en-US" sz="1700" kern="1200"/>
        </a:p>
      </dsp:txBody>
      <dsp:txXfrm>
        <a:off x="530466" y="1593239"/>
        <a:ext cx="703455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B073-85FF-E344-8DB0-F75DBE3AD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3B0FA-6B8B-A144-AB94-1EDBFC1A3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E2A72-E49A-B448-BAAE-15B8093E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EB5CA-C631-7D49-880C-603B6533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E3F0A-7AC6-DC43-8319-008C8D70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1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7070-EED2-5C42-9EC4-68BFA50F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4F05E4-E27D-A344-B852-129256B55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FFE9F-9ECD-F64D-942A-68067D35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31AF5-3902-C241-A9AA-29E0B458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4D7B3-C7EF-AF4E-B465-55CE72D3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5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95B5D-7B52-0D46-870B-9E360E472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DE937-FC5B-4948-A75E-C34CFE33B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03E4F-B715-0D41-83E1-D5286B0E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55181-91AF-D245-9BC4-A74C1102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152BC-42AE-D64E-B0A2-47627B67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1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8367-2AC3-5747-9ACB-3D64B5A2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28D4-E260-5241-841E-D5DAECB5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B218-D14F-514F-9436-78AC6A0D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08FC4-6FF5-764E-8DE4-D1495850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69EE1-9057-8841-9BF6-A3F14CA5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4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0FE2-950C-6441-8ADF-09E34612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0606D-9F2E-564F-B02C-F35D8D902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00F28-E4F4-C249-B610-A95DDAE1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C9E24-6319-494E-AB5E-C8E5314D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75A58-3FED-D44E-80F1-62C6D8F9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EF36-AE94-944D-BB59-85606055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12E8E-615E-124C-B2ED-32D2EB21F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4135E-D217-AC42-BA2C-7F71EDF41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5EF50-CBB2-B94B-BA4A-592F188C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43B89-1458-3945-A8AC-0B655A16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0DCC7-015D-6F47-A83D-1DE30DD7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72E7-899F-B141-9D52-B1647D7E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CA470-3C96-784B-ACCE-307B9605A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0BF40-6A74-7A47-9A6B-C70028DD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08357-4071-0B4F-953D-670A4B509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62A91-636D-D14A-9744-151537F77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4646F3-70A7-E540-AE02-E7CEC230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39192C-EBB5-6D4B-BC93-E59F685C3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3696C-20C1-7B41-962A-B85B41D4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FF5B-1765-E543-987F-EC27CFA8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A1C5E6-8AB9-E047-9070-4601288C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10981-11CA-FE4C-AC6F-A649046C2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9903B-86BB-A446-AFBC-9EC7A8CF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9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2DEE0-5883-0447-B9E7-AA44863A2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C5ED6-C898-F842-8CB8-45F1F541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4BDFF-1846-6648-9497-C0C9D7C5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3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D69A-106F-E942-94B0-8096B835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9963C-4302-D143-939C-906FF6A9C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DF48D-6072-8A42-88CF-ED0B80BB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C06CD-4C5B-DB48-8B59-3FA6BEDF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7B075-E05E-4E41-AE7E-09BE6637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34D75-2343-1544-ABD9-591A72F4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6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F2B3-E3D8-B142-9616-684ABB6F3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01533E-7EB5-A045-99AB-1394FE66B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4B32A-F0B1-3440-A245-7DB19CB52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32F1F-9470-0746-9C3E-840098678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A9CC7-B96D-1F49-A214-42543137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BDB1F-F8D4-4349-9194-95B5C62F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3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27FBC-E997-994B-ABC4-7FED7846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78F4D-1117-874A-B52F-5DC4503F9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42DE3-B754-B74F-B113-8B8E2FF7E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2E88F-4069-F34B-8C79-AB950A28B4C0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62111-6F95-FE47-925E-2433B5783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3059A-E75A-8D45-8F1B-856595FA8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F84BB-FF6A-A247-8FB6-EB3FD7726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3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kiwand.com/en/Principal_component_analysi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6186-4D56-B94D-93FD-228836928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120" y="1122363"/>
            <a:ext cx="320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4100" dirty="0">
                <a:solidFill>
                  <a:srgbClr val="C00000"/>
                </a:solidFill>
              </a:rPr>
              <a:t>Artificial</a:t>
            </a:r>
            <a:r>
              <a:rPr lang="zh-CN" altLang="en-US" sz="4100" dirty="0">
                <a:solidFill>
                  <a:srgbClr val="C00000"/>
                </a:solidFill>
              </a:rPr>
              <a:t> </a:t>
            </a:r>
            <a:r>
              <a:rPr lang="en-US" altLang="zh-CN" sz="4100" dirty="0">
                <a:solidFill>
                  <a:srgbClr val="C00000"/>
                </a:solidFill>
              </a:rPr>
              <a:t>Intelligence</a:t>
            </a:r>
            <a:r>
              <a:rPr lang="zh-CN" altLang="en-US" sz="4100" dirty="0">
                <a:solidFill>
                  <a:srgbClr val="C00000"/>
                </a:solidFill>
              </a:rPr>
              <a:t> </a:t>
            </a:r>
            <a:r>
              <a:rPr lang="en-US" altLang="zh-CN" sz="4100" dirty="0">
                <a:solidFill>
                  <a:srgbClr val="C00000"/>
                </a:solidFill>
              </a:rPr>
              <a:t>For</a:t>
            </a:r>
            <a:r>
              <a:rPr lang="zh-CN" altLang="en-US" sz="4100" dirty="0">
                <a:solidFill>
                  <a:srgbClr val="C00000"/>
                </a:solidFill>
              </a:rPr>
              <a:t> </a:t>
            </a:r>
            <a:r>
              <a:rPr lang="en-US" altLang="zh-CN" sz="4100" dirty="0">
                <a:solidFill>
                  <a:srgbClr val="C00000"/>
                </a:solidFill>
              </a:rPr>
              <a:t>NLP</a:t>
            </a:r>
            <a:r>
              <a:rPr lang="zh-CN" altLang="en-US" sz="4100" dirty="0">
                <a:solidFill>
                  <a:srgbClr val="C00000"/>
                </a:solidFill>
              </a:rPr>
              <a:t>  </a:t>
            </a:r>
            <a:r>
              <a:rPr lang="en-US" altLang="zh-CN" sz="4100" dirty="0">
                <a:solidFill>
                  <a:srgbClr val="C00000"/>
                </a:solidFill>
              </a:rPr>
              <a:t>Lesson-04</a:t>
            </a:r>
            <a:endParaRPr lang="en-US" sz="41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ADDD-4635-6445-971D-E6AD760A1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120" y="4728311"/>
            <a:ext cx="3200400" cy="1655762"/>
          </a:xfrm>
        </p:spPr>
        <p:txBody>
          <a:bodyPr>
            <a:normAutofit/>
          </a:bodyPr>
          <a:lstStyle/>
          <a:p>
            <a:pPr algn="l"/>
            <a:r>
              <a:rPr lang="zh-CN" altLang="en-US" sz="1600" dirty="0"/>
              <a:t>人工智能与自然语言处理课程组 </a:t>
            </a:r>
            <a:endParaRPr lang="en-US" altLang="zh-CN" sz="1600" dirty="0"/>
          </a:p>
          <a:p>
            <a:pPr algn="l"/>
            <a:r>
              <a:rPr lang="en-US" altLang="zh-CN" sz="1800" dirty="0"/>
              <a:t>2019.April.</a:t>
            </a:r>
            <a:r>
              <a:rPr lang="zh-CN" altLang="en-US" sz="1800" dirty="0"/>
              <a:t> </a:t>
            </a:r>
            <a:r>
              <a:rPr lang="en-US" altLang="zh-CN" sz="1800" dirty="0"/>
              <a:t>20</a:t>
            </a:r>
            <a:endParaRPr lang="en-US" sz="1800" dirty="0"/>
          </a:p>
          <a:p>
            <a:pPr algn="l"/>
            <a:endParaRPr lang="en-US" altLang="zh-CN" sz="1800" dirty="0"/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48A6BA1-6BD2-384C-9A26-ADAAAB75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3" r="3" b="18588"/>
          <a:stretch/>
        </p:blipFill>
        <p:spPr>
          <a:xfrm>
            <a:off x="4657343" y="-1"/>
            <a:ext cx="2829214" cy="2183054"/>
          </a:xfrm>
          <a:prstGeom prst="rect">
            <a:avLst/>
          </a:prstGeom>
        </p:spPr>
      </p:pic>
      <p:pic>
        <p:nvPicPr>
          <p:cNvPr id="12" name="Picture 11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2E130D29-70C3-5B4D-84AA-548287BFD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2" r="4" b="3401"/>
          <a:stretch/>
        </p:blipFill>
        <p:spPr>
          <a:xfrm>
            <a:off x="4657343" y="2274491"/>
            <a:ext cx="2825496" cy="2241463"/>
          </a:xfrm>
          <a:prstGeom prst="rect">
            <a:avLst/>
          </a:prstGeom>
        </p:spPr>
      </p:pic>
      <p:pic>
        <p:nvPicPr>
          <p:cNvPr id="8" name="Picture 7" descr="A picture containing object, indoor, person, table&#10;&#10;Description automatically generated">
            <a:extLst>
              <a:ext uri="{FF2B5EF4-FFF2-40B4-BE49-F238E27FC236}">
                <a16:creationId xmlns:a16="http://schemas.microsoft.com/office/drawing/2014/main" id="{AAB1C1B1-66CA-DB4E-B792-3B0092739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289" b="2"/>
          <a:stretch/>
        </p:blipFill>
        <p:spPr>
          <a:xfrm>
            <a:off x="7570565" y="10"/>
            <a:ext cx="4614002" cy="3383270"/>
          </a:xfrm>
          <a:prstGeom prst="rect">
            <a:avLst/>
          </a:prstGeom>
        </p:spPr>
      </p:pic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DF54C0-386D-2049-BBCB-327254FFE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8"/>
          <a:stretch/>
        </p:blipFill>
        <p:spPr>
          <a:xfrm>
            <a:off x="5553307" y="4728311"/>
            <a:ext cx="2128770" cy="1840377"/>
          </a:xfrm>
          <a:prstGeom prst="rect">
            <a:avLst/>
          </a:prstGeom>
        </p:spPr>
      </p:pic>
      <p:pic>
        <p:nvPicPr>
          <p:cNvPr id="10" name="Picture 9" descr="A sign above a store&#10;&#10;Description automatically generated">
            <a:extLst>
              <a:ext uri="{FF2B5EF4-FFF2-40B4-BE49-F238E27FC236}">
                <a16:creationId xmlns:a16="http://schemas.microsoft.com/office/drawing/2014/main" id="{A358A870-609A-A549-A981-88108BCC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23" b="7906"/>
          <a:stretch/>
        </p:blipFill>
        <p:spPr>
          <a:xfrm>
            <a:off x="7570565" y="3474720"/>
            <a:ext cx="4614002" cy="3383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20D2A3-4F90-6748-BEE4-665B24500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300" y="4674948"/>
            <a:ext cx="1470144" cy="184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3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77F9-26D4-1B4B-BA6F-8EE6067C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dirty="0">
                <a:solidFill>
                  <a:srgbClr val="FFFFFF"/>
                </a:solidFill>
              </a:rPr>
              <a:t>Determine the maximum revenue by cutting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F4C1D-493A-7447-AFEE-11838E6F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385864"/>
            <a:ext cx="5455917" cy="1841371"/>
          </a:xfrm>
          <a:prstGeom prst="rect">
            <a:avLst/>
          </a:prstGeom>
        </p:spPr>
      </p:pic>
      <p:pic>
        <p:nvPicPr>
          <p:cNvPr id="6" name="Content Placeholder 5" descr="A close up of a watch&#10;&#10;Description automatically generated">
            <a:extLst>
              <a:ext uri="{FF2B5EF4-FFF2-40B4-BE49-F238E27FC236}">
                <a16:creationId xmlns:a16="http://schemas.microsoft.com/office/drawing/2014/main" id="{6EDECA13-972B-1341-A393-D5AB6B9B2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6043" y="1883716"/>
            <a:ext cx="5455917" cy="8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2915-9E1A-4049-922D-A8DF6808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CF27D-5BB4-B244-9593-E5BF31111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4E7E0-063D-7E40-8BFA-411CBAD7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078832"/>
            <a:ext cx="77216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15B1B-360F-CB40-952F-CD931BD0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5" y="2988469"/>
            <a:ext cx="5480050" cy="31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4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FDECA-247E-4E46-BB73-5FF04A81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Solution For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FE5E-3454-B54D-9343-57B146C2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3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8A24-6312-8F49-9132-92C63287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Problem 2: Edit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06B9A-C93F-F748-B020-3B2FF09C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6439886" cy="30911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6D75-385D-134F-B95B-13AA3786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• Insertion </a:t>
            </a:r>
          </a:p>
          <a:p>
            <a:pPr marL="0" indent="0">
              <a:buNone/>
            </a:pPr>
            <a:r>
              <a:rPr lang="en-US" sz="1800" dirty="0"/>
              <a:t>• Dele</a:t>
            </a:r>
            <a:r>
              <a:rPr lang="en-US" altLang="zh-CN" sz="1800" dirty="0"/>
              <a:t>ti</a:t>
            </a:r>
            <a:r>
              <a:rPr lang="en-US" sz="1800" dirty="0"/>
              <a:t>on</a:t>
            </a:r>
          </a:p>
          <a:p>
            <a:pPr marL="0" indent="0">
              <a:buNone/>
            </a:pPr>
            <a:r>
              <a:rPr lang="en-US" sz="1800" dirty="0"/>
              <a:t>• Substitution</a:t>
            </a:r>
          </a:p>
        </p:txBody>
      </p:sp>
    </p:spTree>
    <p:extLst>
      <p:ext uri="{BB962C8B-B14F-4D97-AF65-F5344CB8AC3E}">
        <p14:creationId xmlns:p14="http://schemas.microsoft.com/office/powerpoint/2010/main" val="3610386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40D1-FDD5-BA4F-8566-E016622A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similar are two strings?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5B77-D301-F14D-947C-F07DE481A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Spell Correction</a:t>
            </a:r>
          </a:p>
          <a:p>
            <a:pPr lvl="1"/>
            <a:r>
              <a:rPr lang="en-US" dirty="0"/>
              <a:t>The user typed “</a:t>
            </a:r>
            <a:r>
              <a:rPr lang="en-US" dirty="0" err="1"/>
              <a:t>biejing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biejie</a:t>
            </a:r>
            <a:r>
              <a:rPr lang="en-US" dirty="0"/>
              <a:t>? (</a:t>
            </a:r>
            <a:r>
              <a:rPr lang="zh-CN" altLang="en-US" dirty="0"/>
              <a:t>别介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beijing</a:t>
            </a:r>
            <a:r>
              <a:rPr lang="en-US" dirty="0"/>
              <a:t>?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北京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en-US" dirty="0"/>
              <a:t>--</a:t>
            </a:r>
            <a:r>
              <a:rPr lang="en-US" dirty="0" err="1"/>
              <a:t>beijin</a:t>
            </a:r>
            <a:r>
              <a:rPr lang="en-US" dirty="0"/>
              <a:t>?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被禁</a:t>
            </a:r>
            <a:r>
              <a:rPr lang="en-US" altLang="zh-CN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Evalua</a:t>
            </a:r>
            <a:r>
              <a:rPr lang="en-US" altLang="zh-CN" dirty="0"/>
              <a:t>ti</a:t>
            </a:r>
            <a:r>
              <a:rPr lang="en-US" dirty="0"/>
              <a:t>ng</a:t>
            </a:r>
            <a:r>
              <a:rPr lang="zh-CN" altLang="en-US" dirty="0"/>
              <a:t> </a:t>
            </a:r>
            <a:r>
              <a:rPr lang="en-US" dirty="0"/>
              <a:t>Machine</a:t>
            </a:r>
            <a:r>
              <a:rPr lang="zh-CN" altLang="en-US" dirty="0"/>
              <a:t> </a:t>
            </a:r>
            <a:r>
              <a:rPr lang="en-US" dirty="0"/>
              <a:t>Transla</a:t>
            </a:r>
            <a:r>
              <a:rPr lang="en-US" altLang="zh-CN" dirty="0"/>
              <a:t>ti</a:t>
            </a:r>
            <a:r>
              <a:rPr lang="en-US" dirty="0"/>
              <a:t>on</a:t>
            </a:r>
            <a:r>
              <a:rPr lang="zh-CN" altLang="en-US" dirty="0"/>
              <a:t> </a:t>
            </a:r>
            <a:r>
              <a:rPr lang="en-US" dirty="0"/>
              <a:t>and</a:t>
            </a:r>
            <a:r>
              <a:rPr lang="zh-CN" altLang="en-US" dirty="0"/>
              <a:t> </a:t>
            </a:r>
            <a:r>
              <a:rPr lang="en-US" dirty="0"/>
              <a:t>speech</a:t>
            </a:r>
            <a:r>
              <a:rPr lang="zh-CN" altLang="en-US" dirty="0"/>
              <a:t> </a:t>
            </a:r>
            <a:r>
              <a:rPr lang="en-US" dirty="0"/>
              <a:t>recogni</a:t>
            </a:r>
            <a:r>
              <a:rPr lang="en-US" altLang="zh-CN" dirty="0"/>
              <a:t>ti</a:t>
            </a:r>
            <a:r>
              <a:rPr lang="en-US" dirty="0"/>
              <a:t>on</a:t>
            </a:r>
          </a:p>
          <a:p>
            <a:pPr lvl="1"/>
            <a:r>
              <a:rPr lang="en-US" dirty="0"/>
              <a:t>Sp</a:t>
            </a:r>
            <a:r>
              <a:rPr lang="en-US" altLang="zh-CN" dirty="0"/>
              <a:t>okesman</a:t>
            </a:r>
            <a:r>
              <a:rPr lang="zh-CN" altLang="en-US" dirty="0"/>
              <a:t> </a:t>
            </a:r>
            <a:r>
              <a:rPr lang="en-US" altLang="zh-CN" dirty="0"/>
              <a:t>confirms</a:t>
            </a:r>
            <a:r>
              <a:rPr lang="zh-CN" altLang="en-US" dirty="0"/>
              <a:t> </a:t>
            </a:r>
            <a:r>
              <a:rPr lang="en-US" altLang="zh-CN" dirty="0"/>
              <a:t>senior</a:t>
            </a:r>
            <a:r>
              <a:rPr lang="zh-CN" altLang="en-US" dirty="0"/>
              <a:t> </a:t>
            </a:r>
            <a:r>
              <a:rPr lang="en-US" altLang="zh-CN" dirty="0"/>
              <a:t>government</a:t>
            </a:r>
            <a:r>
              <a:rPr lang="zh-CN" altLang="en-US" dirty="0"/>
              <a:t> </a:t>
            </a:r>
            <a:r>
              <a:rPr lang="en-US" altLang="zh-CN" dirty="0"/>
              <a:t>adviser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shot.</a:t>
            </a:r>
          </a:p>
          <a:p>
            <a:pPr lvl="1"/>
            <a:r>
              <a:rPr lang="en-US" altLang="zh-CN" dirty="0"/>
              <a:t>Spokesman</a:t>
            </a:r>
            <a:r>
              <a:rPr lang="zh-CN" altLang="en-US" dirty="0"/>
              <a:t> </a:t>
            </a:r>
            <a:r>
              <a:rPr lang="en-US" altLang="zh-CN" dirty="0"/>
              <a:t>said</a:t>
            </a:r>
            <a:r>
              <a:rPr lang="zh-CN" altLang="en-US" dirty="0"/>
              <a:t>     </a:t>
            </a:r>
            <a:r>
              <a:rPr lang="en-US" altLang="zh-CN" dirty="0"/>
              <a:t>the</a:t>
            </a:r>
            <a:r>
              <a:rPr lang="zh-CN" altLang="en-US" dirty="0"/>
              <a:t>  </a:t>
            </a:r>
            <a:r>
              <a:rPr lang="en-US" altLang="zh-CN" dirty="0"/>
              <a:t>senior</a:t>
            </a:r>
            <a:r>
              <a:rPr lang="zh-CN" altLang="en-US" dirty="0"/>
              <a:t>                     </a:t>
            </a:r>
            <a:r>
              <a:rPr lang="en-US" altLang="zh-CN" dirty="0"/>
              <a:t>adviser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shot</a:t>
            </a:r>
            <a:r>
              <a:rPr lang="zh-CN" altLang="en-US" dirty="0"/>
              <a:t> </a:t>
            </a:r>
            <a:r>
              <a:rPr lang="en-US" altLang="zh-CN" dirty="0"/>
              <a:t>dead.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54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D297-7CD7-7745-88F2-34AAE8F9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Huge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C6E8F-2835-0B45-B71A-CFC23461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F47F-B1D1-DF49-A130-9A231425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724944"/>
            <a:ext cx="8178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0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E019-C6AC-6744-B09E-1814995A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Defining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r>
              <a:rPr lang="zh-CN" altLang="en-US" dirty="0"/>
              <a:t> </a:t>
            </a:r>
            <a:r>
              <a:rPr lang="en-US" altLang="zh-CN" dirty="0"/>
              <a:t>Edit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1E79-1947-6B49-B8F7-80ED620B1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strings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i="1" dirty="0"/>
              <a:t>n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i="1" dirty="0"/>
              <a:t>m</a:t>
            </a:r>
            <a:r>
              <a:rPr lang="zh-CN" altLang="en-US" i="1" dirty="0"/>
              <a:t> </a:t>
            </a:r>
            <a:endParaRPr lang="en-US" altLang="zh-CN" i="1" dirty="0"/>
          </a:p>
          <a:p>
            <a:pPr lvl="1">
              <a:lnSpc>
                <a:spcPct val="200000"/>
              </a:lnSpc>
            </a:pPr>
            <a:endParaRPr lang="en-US" altLang="zh-CN" i="1" dirty="0"/>
          </a:p>
          <a:p>
            <a:pPr>
              <a:lnSpc>
                <a:spcPct val="200000"/>
              </a:lnSpc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i="1" dirty="0"/>
              <a:t>(</a:t>
            </a:r>
            <a:r>
              <a:rPr lang="en-US" altLang="zh-CN" i="1" dirty="0" err="1"/>
              <a:t>i</a:t>
            </a:r>
            <a:r>
              <a:rPr lang="en-US" altLang="zh-CN" i="1" dirty="0"/>
              <a:t>,</a:t>
            </a:r>
            <a:r>
              <a:rPr lang="zh-CN" altLang="en-US" i="1" dirty="0"/>
              <a:t> </a:t>
            </a:r>
            <a:r>
              <a:rPr lang="en-US" altLang="zh-CN" i="1" dirty="0"/>
              <a:t>j)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edit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X[1…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Y[1..j]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edit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i="1" dirty="0"/>
              <a:t>(n,</a:t>
            </a:r>
            <a:r>
              <a:rPr lang="zh-CN" altLang="en-US" i="1" dirty="0"/>
              <a:t> </a:t>
            </a:r>
            <a:r>
              <a:rPr lang="en-US" altLang="zh-CN" i="1" dirty="0"/>
              <a:t>m)</a:t>
            </a:r>
          </a:p>
          <a:p>
            <a:pPr lvl="1">
              <a:lnSpc>
                <a:spcPct val="20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469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8AA2-49F6-8D4D-A493-BAA4AAD2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Defining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r>
              <a:rPr lang="zh-CN" altLang="en-US" dirty="0"/>
              <a:t> </a:t>
            </a:r>
            <a:r>
              <a:rPr lang="en-US" altLang="zh-CN" dirty="0"/>
              <a:t>Edit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Levenshtein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F9FFF-7451-0743-8554-570F1044A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Initialization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D(</a:t>
            </a:r>
            <a:r>
              <a:rPr lang="en-US" altLang="zh-CN" dirty="0" err="1"/>
              <a:t>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0)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endParaRPr lang="en-US" altLang="zh-CN" dirty="0"/>
          </a:p>
          <a:p>
            <a:pPr lvl="1"/>
            <a:r>
              <a:rPr lang="en-US" altLang="zh-CN" dirty="0"/>
              <a:t>D(0,</a:t>
            </a:r>
            <a:r>
              <a:rPr lang="zh-CN" altLang="en-US" dirty="0"/>
              <a:t> </a:t>
            </a:r>
            <a:r>
              <a:rPr lang="en-US" altLang="zh-CN" dirty="0"/>
              <a:t>j)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j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j)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35A2906-5707-6A46-9B90-9867815B9E1B}"/>
              </a:ext>
            </a:extLst>
          </p:cNvPr>
          <p:cNvSpPr/>
          <p:nvPr/>
        </p:nvSpPr>
        <p:spPr>
          <a:xfrm>
            <a:off x="3298371" y="3526971"/>
            <a:ext cx="304800" cy="1676400"/>
          </a:xfrm>
          <a:prstGeom prst="leftBrace">
            <a:avLst>
              <a:gd name="adj1" fmla="val 8333"/>
              <a:gd name="adj2" fmla="val 506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12C8D-748F-6545-A17B-48F7C28DE725}"/>
              </a:ext>
            </a:extLst>
          </p:cNvPr>
          <p:cNvSpPr txBox="1"/>
          <p:nvPr/>
        </p:nvSpPr>
        <p:spPr>
          <a:xfrm>
            <a:off x="3914776" y="3342305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D(</a:t>
            </a:r>
            <a:r>
              <a:rPr lang="en-US" altLang="zh-CN" dirty="0" err="1"/>
              <a:t>i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j)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6220E-35A3-AD4D-A638-6C819AF44BFE}"/>
              </a:ext>
            </a:extLst>
          </p:cNvPr>
          <p:cNvSpPr txBox="1"/>
          <p:nvPr/>
        </p:nvSpPr>
        <p:spPr>
          <a:xfrm>
            <a:off x="3914776" y="4180505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D(</a:t>
            </a:r>
            <a:r>
              <a:rPr lang="en-US" altLang="zh-CN" dirty="0" err="1"/>
              <a:t>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j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82030-DDD5-7446-B111-3B5177594CF8}"/>
              </a:ext>
            </a:extLst>
          </p:cNvPr>
          <p:cNvSpPr txBox="1"/>
          <p:nvPr/>
        </p:nvSpPr>
        <p:spPr>
          <a:xfrm>
            <a:off x="3914776" y="5018705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D(</a:t>
            </a:r>
            <a:r>
              <a:rPr lang="en-US" altLang="zh-CN" dirty="0" err="1"/>
              <a:t>i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j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X(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!=</a:t>
            </a:r>
            <a:r>
              <a:rPr lang="zh-CN" altLang="en-US" dirty="0"/>
              <a:t> </a:t>
            </a:r>
            <a:r>
              <a:rPr lang="en-US" altLang="zh-CN" dirty="0"/>
              <a:t>Y(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else</a:t>
            </a:r>
            <a:r>
              <a:rPr lang="zh-CN" altLang="en-US" dirty="0"/>
              <a:t> </a:t>
            </a:r>
            <a:r>
              <a:rPr lang="en-US" altLang="zh-CN" dirty="0"/>
              <a:t>D(</a:t>
            </a:r>
            <a:r>
              <a:rPr lang="en-US" altLang="zh-CN" dirty="0" err="1"/>
              <a:t>i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j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1)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6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11B1-8254-004B-AFF0-EED48221F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zh-CN" sz="2600">
                <a:solidFill>
                  <a:srgbClr val="FFFFFF"/>
                </a:solidFill>
              </a:rPr>
              <a:t>Similarity:</a:t>
            </a:r>
            <a:r>
              <a:rPr lang="zh-CN" altLang="en-US" sz="2600">
                <a:solidFill>
                  <a:srgbClr val="FFFFFF"/>
                </a:solidFill>
              </a:rPr>
              <a:t> </a:t>
            </a:r>
            <a:r>
              <a:rPr lang="en-US" altLang="zh-CN" sz="2600">
                <a:solidFill>
                  <a:srgbClr val="FFFFFF"/>
                </a:solidFill>
              </a:rPr>
              <a:t>Word2Vec</a:t>
            </a:r>
            <a:endParaRPr lang="en-US" sz="26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1ED82-A8F8-A943-886D-A7CE953C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51362"/>
            <a:ext cx="7188199" cy="18150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14943-F565-E140-92BC-29F1F86B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473" y="4230472"/>
            <a:ext cx="8059780" cy="2101272"/>
          </a:xfrm>
        </p:spPr>
        <p:txBody>
          <a:bodyPr>
            <a:normAutofit/>
          </a:bodyPr>
          <a:lstStyle/>
          <a:p>
            <a:r>
              <a:rPr lang="en-US" altLang="zh-CN" dirty="0"/>
              <a:t>Edit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sz="2800" dirty="0"/>
              <a:t>Looks</a:t>
            </a:r>
            <a:r>
              <a:rPr lang="zh-CN" altLang="en-US" sz="2800" dirty="0"/>
              <a:t> </a:t>
            </a:r>
            <a:r>
              <a:rPr lang="en-US" altLang="zh-CN" sz="2800" dirty="0"/>
              <a:t>Like</a:t>
            </a:r>
            <a:r>
              <a:rPr lang="zh-CN" altLang="en-US" sz="2800" dirty="0"/>
              <a:t> </a:t>
            </a:r>
            <a:r>
              <a:rPr lang="en-US" altLang="zh-CN" sz="2800" dirty="0"/>
              <a:t>but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means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</a:p>
          <a:p>
            <a:pPr lvl="1"/>
            <a:r>
              <a:rPr lang="en-US" altLang="zh-CN" sz="2800" dirty="0"/>
              <a:t>Talk: What’s the advantages and disadvantages of Edit Distance? </a:t>
            </a:r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014428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0BFC-D905-FB45-88E7-D04ACEF8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Word Embedding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0A84819-CAD2-4192-8523-8B6CE4EEDC5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646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E46F0-7D89-B545-82F8-B6C606BB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zh-CN" sz="4000">
                <a:solidFill>
                  <a:srgbClr val="FFFFFF"/>
                </a:solidFill>
              </a:rPr>
              <a:t>Some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References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53223C-CFFE-4746-80E2-3C7FCE902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57640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1371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707D-5F3E-204F-A91D-9F4AB2E78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Representation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57EB3E7-F366-452F-B940-ECD6FE5C619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901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C42DF-286A-3249-8CCC-3594E4AA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000000"/>
                </a:solidFill>
              </a:rPr>
              <a:t>Why do not represent words as numbers?</a:t>
            </a:r>
          </a:p>
        </p:txBody>
      </p:sp>
      <p:pic>
        <p:nvPicPr>
          <p:cNvPr id="11" name="Graphic 6" descr="Slippery">
            <a:extLst>
              <a:ext uri="{FF2B5EF4-FFF2-40B4-BE49-F238E27FC236}">
                <a16:creationId xmlns:a16="http://schemas.microsoft.com/office/drawing/2014/main" id="{37398B04-1F80-421D-9FD0-4BD7F8165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A05B-3736-6343-A7CD-D8800D160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000000"/>
                </a:solidFill>
              </a:rPr>
              <a:t>‘</a:t>
            </a:r>
            <a:r>
              <a:rPr lang="en-US" sz="2000" dirty="0" err="1">
                <a:solidFill>
                  <a:srgbClr val="000000"/>
                </a:solidFill>
              </a:rPr>
              <a:t>你今天真好看</a:t>
            </a:r>
            <a:r>
              <a:rPr lang="en-US" sz="2000" dirty="0">
                <a:solidFill>
                  <a:srgbClr val="000000"/>
                </a:solidFill>
              </a:rPr>
              <a:t>’: \u12412, \u32121, \u5542,\u189301 =&gt; [12412, 32121, 5542, 189301]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000000"/>
                </a:solidFill>
              </a:rPr>
              <a:t>Is words numeric or categorical? 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000000"/>
                </a:solidFill>
              </a:rPr>
              <a:t>How can we represent it as one-hot? </a:t>
            </a:r>
          </a:p>
          <a:p>
            <a:pPr>
              <a:lnSpc>
                <a:spcPct val="200000"/>
              </a:lnSpc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43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F9A3-C9AF-6946-96AB-B4139A53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C6B8-7422-1949-8D46-A7D55E47B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Are words merely categorical? 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() A: Yes, there are no mathematical relations between different words;</a:t>
            </a:r>
          </a:p>
          <a:p>
            <a:pPr marL="457200" lvl="1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lvl="1"/>
            <a:r>
              <a:rPr lang="en-US">
                <a:solidFill>
                  <a:srgbClr val="000000"/>
                </a:solidFill>
              </a:rPr>
              <a:t>() B: No, Some words are much ‘closer’ than some others. 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513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9F8B-3297-3044-8BCC-6CCA37EC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If we treat we words as mere categorical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8E1212-7C45-4F99-90D4-5298AEB31BA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650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A0D7-0D0F-4D4D-BC0C-0EE6C005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D6050-7942-8340-AAA2-600608A5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The problem of representing words as one-hot.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[ ] A. Cannot represent the relation of ‘similar' words and some ‘not similar words’;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[ ] B. The are space consuming; 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[ ] C. It’s difficult to get the values; 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[ ] D. If we add new words, we need to re-calculate all the words;</a:t>
            </a:r>
          </a:p>
        </p:txBody>
      </p:sp>
    </p:spTree>
    <p:extLst>
      <p:ext uri="{BB962C8B-B14F-4D97-AF65-F5344CB8AC3E}">
        <p14:creationId xmlns:p14="http://schemas.microsoft.com/office/powerpoint/2010/main" val="1182932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BDD9-850F-F942-B72E-EFF52465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Some more dense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C8BA0-A1BE-E048-A45A-BCB7AD3EF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1. If we do PCA of this of this one-hot matrix; 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What is PCA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How do we get PCA: </a:t>
            </a:r>
            <a:r>
              <a:rPr lang="en-US" sz="2000" u="sng">
                <a:solidFill>
                  <a:srgbClr val="000000"/>
                </a:solidFill>
                <a:hlinkClick r:id="rId2"/>
              </a:rPr>
              <a:t>https://www.wikiwand.com/en/Principal_component_analysis</a:t>
            </a:r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2. If we do SVD of this one-hot matrix;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What is SVD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How do we get SVD: </a:t>
            </a:r>
            <a:r>
              <a:rPr lang="en-US" sz="2000" i="1">
                <a:solidFill>
                  <a:srgbClr val="000000"/>
                </a:solidFill>
              </a:rPr>
              <a:t>https://www.wikiwand.com/en/Singular-value_decomposition</a:t>
            </a: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569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765A-EE7D-954A-AC8C-E0EB899FE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970B-27F0-0A47-AAA3-0715B120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Problems of PCA and SVD: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[ ] A. When adding new words, need recalculate all the words; 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[ ] B. It’s computing consuming. 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[ ] C. This algorithm it’s hard to implement. 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[ ] D. Cannot Solving Polyseme(</a:t>
            </a:r>
            <a:r>
              <a:rPr lang="zh-CN" altLang="en-US">
                <a:solidFill>
                  <a:srgbClr val="000000"/>
                </a:solidFill>
              </a:rPr>
              <a:t>多义词</a:t>
            </a:r>
            <a:r>
              <a:rPr lang="en-US" altLang="zh-CN">
                <a:solidFill>
                  <a:srgbClr val="000000"/>
                </a:solidFill>
              </a:rPr>
              <a:t>)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8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E01B-E132-D646-9D6F-5C3B5BDF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</a:t>
            </a:r>
            <a:r>
              <a:rPr lang="en-US" altLang="zh-CN" dirty="0"/>
              <a:t>features</a:t>
            </a:r>
            <a:r>
              <a:rPr 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C4E26D-AA28-4A73-9B73-D66AA9755EE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2907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1BD6-AE3A-9241-ACF0-370FE934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8CBDB-B3DD-47BD-92F5-2A436B64F55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9751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B659-6835-F144-A7DC-3949393DD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AE0A-9C49-3541-94FD-C13149FA3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endParaRPr lang="en-US" sz="2400">
              <a:effectLst/>
            </a:endParaRPr>
          </a:p>
          <a:p>
            <a:pPr lvl="1"/>
            <a:r>
              <a:rPr lang="en-US"/>
              <a:t>What is embedding? </a:t>
            </a:r>
          </a:p>
          <a:p>
            <a:pPr lvl="2"/>
            <a:r>
              <a:rPr lang="en-US" sz="2400"/>
              <a:t>Graph embedding, node embedding, graph embedding, etc</a:t>
            </a:r>
          </a:p>
          <a:p>
            <a:pPr lvl="2"/>
            <a:r>
              <a:rPr lang="en-US" sz="2400"/>
              <a:t>Importance of representation. 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653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41F3-4B72-0D45-9819-C69F2F08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68" y="291437"/>
            <a:ext cx="10515600" cy="1325563"/>
          </a:xfrm>
        </p:spPr>
        <p:txBody>
          <a:bodyPr/>
          <a:lstStyle/>
          <a:p>
            <a:r>
              <a:rPr lang="en-US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PATHROAD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1318AF-CE3C-BC4D-B2CA-36B0D10A2C54}"/>
              </a:ext>
            </a:extLst>
          </p:cNvPr>
          <p:cNvSpPr/>
          <p:nvPr/>
        </p:nvSpPr>
        <p:spPr>
          <a:xfrm>
            <a:off x="1090524" y="2024114"/>
            <a:ext cx="1521032" cy="5900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</a:t>
            </a:r>
            <a:r>
              <a:rPr lang="en-US" altLang="zh-CN" dirty="0"/>
              <a:t>on-01</a:t>
            </a:r>
            <a:r>
              <a:rPr lang="zh-CN" altLang="en-US" dirty="0"/>
              <a:t> </a:t>
            </a:r>
            <a:r>
              <a:rPr lang="en-US" altLang="zh-CN" dirty="0"/>
              <a:t>BSF,</a:t>
            </a:r>
            <a:r>
              <a:rPr lang="zh-CN" altLang="en-US" dirty="0"/>
              <a:t> </a:t>
            </a:r>
            <a:r>
              <a:rPr lang="en-US" altLang="zh-CN" dirty="0"/>
              <a:t>Syntax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BD7D9-8539-474E-BFE8-ADB21AB44A60}"/>
              </a:ext>
            </a:extLst>
          </p:cNvPr>
          <p:cNvSpPr/>
          <p:nvPr/>
        </p:nvSpPr>
        <p:spPr>
          <a:xfrm>
            <a:off x="1090524" y="3243507"/>
            <a:ext cx="1521032" cy="74030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Lesson-02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211EED-ACE4-4C49-9E0F-2D32CE9DD081}"/>
              </a:ext>
            </a:extLst>
          </p:cNvPr>
          <p:cNvSpPr/>
          <p:nvPr/>
        </p:nvSpPr>
        <p:spPr>
          <a:xfrm>
            <a:off x="439634" y="4417737"/>
            <a:ext cx="2693105" cy="665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Lesson-03,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Learning,</a:t>
            </a:r>
            <a:r>
              <a:rPr lang="zh-CN" altLang="en-US" dirty="0"/>
              <a:t> </a:t>
            </a:r>
            <a:r>
              <a:rPr lang="en-US" altLang="zh-CN" dirty="0"/>
              <a:t>Heuristic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7663FE-E74A-BE4E-99E9-C63522F73719}"/>
              </a:ext>
            </a:extLst>
          </p:cNvPr>
          <p:cNvSpPr/>
          <p:nvPr/>
        </p:nvSpPr>
        <p:spPr>
          <a:xfrm>
            <a:off x="979349" y="5336326"/>
            <a:ext cx="1743382" cy="779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Lesson-04/05,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E1EF5-72FB-3E42-819D-26363A513301}"/>
              </a:ext>
            </a:extLst>
          </p:cNvPr>
          <p:cNvSpPr/>
          <p:nvPr/>
        </p:nvSpPr>
        <p:spPr>
          <a:xfrm>
            <a:off x="3305799" y="1872563"/>
            <a:ext cx="1876293" cy="785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Lesson-06</a:t>
            </a:r>
          </a:p>
          <a:p>
            <a:pPr algn="ctr"/>
            <a:r>
              <a:rPr lang="en-US" altLang="zh-CN" dirty="0"/>
              <a:t>Model,</a:t>
            </a:r>
            <a:r>
              <a:rPr lang="zh-CN" altLang="en-US" dirty="0"/>
              <a:t> </a:t>
            </a:r>
            <a:r>
              <a:rPr lang="en-US" altLang="zh-CN" dirty="0"/>
              <a:t>Validation,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996F84-B695-D547-AB6F-D0415D471ABB}"/>
              </a:ext>
            </a:extLst>
          </p:cNvPr>
          <p:cNvSpPr/>
          <p:nvPr/>
        </p:nvSpPr>
        <p:spPr>
          <a:xfrm>
            <a:off x="3308768" y="3243507"/>
            <a:ext cx="1873324" cy="7958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Lesson-07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Regression,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C8F620-C072-9649-ACE4-F006845BA3A5}"/>
              </a:ext>
            </a:extLst>
          </p:cNvPr>
          <p:cNvSpPr/>
          <p:nvPr/>
        </p:nvSpPr>
        <p:spPr>
          <a:xfrm>
            <a:off x="3402843" y="4342472"/>
            <a:ext cx="1685174" cy="7958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Lesson-07</a:t>
            </a:r>
            <a:r>
              <a:rPr lang="zh-CN" altLang="en-US" dirty="0"/>
              <a:t> </a:t>
            </a:r>
            <a:r>
              <a:rPr lang="en-US" altLang="zh-CN" dirty="0" err="1"/>
              <a:t>KNN,SVM,Bayes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A3B0D-3BCA-A64D-A6F3-7EFCA624949A}"/>
              </a:ext>
            </a:extLst>
          </p:cNvPr>
          <p:cNvSpPr/>
          <p:nvPr/>
        </p:nvSpPr>
        <p:spPr>
          <a:xfrm>
            <a:off x="5561362" y="1700255"/>
            <a:ext cx="1518062" cy="108065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Lesson-10</a:t>
            </a:r>
          </a:p>
          <a:p>
            <a:pPr algn="ctr"/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1C750-A2E8-964C-982F-DFDADE010500}"/>
              </a:ext>
            </a:extLst>
          </p:cNvPr>
          <p:cNvSpPr/>
          <p:nvPr/>
        </p:nvSpPr>
        <p:spPr>
          <a:xfrm>
            <a:off x="5544912" y="3021244"/>
            <a:ext cx="1626180" cy="108089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Lesson-11</a:t>
            </a:r>
          </a:p>
          <a:p>
            <a:pPr algn="ctr"/>
            <a:r>
              <a:rPr lang="en-US" altLang="zh-CN" dirty="0" err="1"/>
              <a:t>Backprogation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Softmax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Crossentropy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71651-90AB-7144-97F4-E8F2082C0EBA}"/>
              </a:ext>
            </a:extLst>
          </p:cNvPr>
          <p:cNvSpPr/>
          <p:nvPr/>
        </p:nvSpPr>
        <p:spPr>
          <a:xfrm>
            <a:off x="5558392" y="4342471"/>
            <a:ext cx="1626180" cy="81527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Lesson-12</a:t>
            </a:r>
          </a:p>
          <a:p>
            <a:pPr algn="ctr"/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 err="1"/>
              <a:t>Netwokrs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6DCA1-871F-4A42-BC7A-48B0F237A7C3}"/>
              </a:ext>
            </a:extLst>
          </p:cNvPr>
          <p:cNvSpPr/>
          <p:nvPr/>
        </p:nvSpPr>
        <p:spPr>
          <a:xfrm>
            <a:off x="5558392" y="5437136"/>
            <a:ext cx="1612700" cy="79584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Lesson-13</a:t>
            </a:r>
          </a:p>
          <a:p>
            <a:pPr algn="ctr"/>
            <a:r>
              <a:rPr lang="en-US" altLang="zh-CN" dirty="0" err="1"/>
              <a:t>Tensorflow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Keras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371B78-F12F-B243-948E-D502B9C90306}"/>
              </a:ext>
            </a:extLst>
          </p:cNvPr>
          <p:cNvSpPr/>
          <p:nvPr/>
        </p:nvSpPr>
        <p:spPr>
          <a:xfrm>
            <a:off x="7454676" y="1700256"/>
            <a:ext cx="2176335" cy="108065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Lesson-14</a:t>
            </a:r>
          </a:p>
          <a:p>
            <a:pPr algn="ctr"/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Networks,</a:t>
            </a:r>
            <a:r>
              <a:rPr lang="zh-CN" altLang="en-US" dirty="0"/>
              <a:t> </a:t>
            </a:r>
            <a:r>
              <a:rPr lang="en-US" altLang="zh-CN" dirty="0"/>
              <a:t>LSTM,</a:t>
            </a:r>
            <a:r>
              <a:rPr lang="zh-CN" altLang="en-US" dirty="0"/>
              <a:t> </a:t>
            </a:r>
            <a:r>
              <a:rPr lang="en-US" altLang="zh-CN" dirty="0"/>
              <a:t>GRU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27273A-9860-9642-8B87-43FD4D5BDE47}"/>
              </a:ext>
            </a:extLst>
          </p:cNvPr>
          <p:cNvSpPr/>
          <p:nvPr/>
        </p:nvSpPr>
        <p:spPr>
          <a:xfrm>
            <a:off x="7454676" y="3215265"/>
            <a:ext cx="2176334" cy="8099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Lesson-15</a:t>
            </a:r>
          </a:p>
          <a:p>
            <a:pPr algn="ctr"/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DD7459-3B73-464D-9A2E-008EC61E9072}"/>
              </a:ext>
            </a:extLst>
          </p:cNvPr>
          <p:cNvSpPr/>
          <p:nvPr/>
        </p:nvSpPr>
        <p:spPr>
          <a:xfrm>
            <a:off x="7454677" y="4409212"/>
            <a:ext cx="2224208" cy="143344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Lesson-16</a:t>
            </a:r>
          </a:p>
          <a:p>
            <a:pPr algn="ctr"/>
            <a:r>
              <a:rPr lang="en-US" altLang="zh-CN" dirty="0"/>
              <a:t>Sequence2Sequence,</a:t>
            </a:r>
            <a:r>
              <a:rPr lang="zh-CN" altLang="en-US" dirty="0"/>
              <a:t> </a:t>
            </a:r>
            <a:r>
              <a:rPr lang="en-US" altLang="zh-CN" dirty="0"/>
              <a:t>Attention,</a:t>
            </a:r>
            <a:r>
              <a:rPr lang="zh-CN" altLang="en-US" dirty="0"/>
              <a:t> </a:t>
            </a:r>
            <a:r>
              <a:rPr lang="en-US" altLang="zh-CN" dirty="0"/>
              <a:t>Transformer,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548557-2F71-694F-9C01-E6BDAA9A4405}"/>
              </a:ext>
            </a:extLst>
          </p:cNvPr>
          <p:cNvSpPr/>
          <p:nvPr/>
        </p:nvSpPr>
        <p:spPr>
          <a:xfrm>
            <a:off x="9914594" y="2623324"/>
            <a:ext cx="2151414" cy="795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Lesson-17</a:t>
            </a:r>
          </a:p>
          <a:p>
            <a:pPr algn="ctr"/>
            <a:r>
              <a:rPr lang="en-US" altLang="zh-CN" dirty="0"/>
              <a:t>Unsolved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fields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B7305B-4C1D-6549-AB0C-F07BC9C8912B}"/>
              </a:ext>
            </a:extLst>
          </p:cNvPr>
          <p:cNvSpPr/>
          <p:nvPr/>
        </p:nvSpPr>
        <p:spPr>
          <a:xfrm>
            <a:off x="3308768" y="5336326"/>
            <a:ext cx="1873324" cy="7958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Lesson-09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 err="1"/>
              <a:t>Leanring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464C3F-BAF6-E84D-B0F5-77F5AEC43EE2}"/>
              </a:ext>
            </a:extLst>
          </p:cNvPr>
          <p:cNvCxnSpPr/>
          <p:nvPr/>
        </p:nvCxnSpPr>
        <p:spPr>
          <a:xfrm>
            <a:off x="2926529" y="1448678"/>
            <a:ext cx="0" cy="4920293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7DDAFB-E4CB-5C45-B0E0-DC1760CBB5A8}"/>
              </a:ext>
            </a:extLst>
          </p:cNvPr>
          <p:cNvCxnSpPr/>
          <p:nvPr/>
        </p:nvCxnSpPr>
        <p:spPr>
          <a:xfrm>
            <a:off x="5335242" y="1470451"/>
            <a:ext cx="0" cy="4920293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467513-CE45-394D-9780-3EF3B06D4DCA}"/>
              </a:ext>
            </a:extLst>
          </p:cNvPr>
          <p:cNvCxnSpPr/>
          <p:nvPr/>
        </p:nvCxnSpPr>
        <p:spPr>
          <a:xfrm>
            <a:off x="7352072" y="1385346"/>
            <a:ext cx="0" cy="4920293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2AF525-21B0-6C46-87C2-650C43E983C0}"/>
              </a:ext>
            </a:extLst>
          </p:cNvPr>
          <p:cNvCxnSpPr/>
          <p:nvPr/>
        </p:nvCxnSpPr>
        <p:spPr>
          <a:xfrm>
            <a:off x="9832035" y="1537746"/>
            <a:ext cx="0" cy="4920293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939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CCEE-6A96-0547-AD95-1B357E9B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3400">
                <a:solidFill>
                  <a:srgbClr val="FFFFFF"/>
                </a:solidFill>
              </a:rPr>
              <a:t>How can we get the word vector by this hypothesis? </a:t>
            </a:r>
            <a:br>
              <a:rPr lang="en-US" sz="3400">
                <a:solidFill>
                  <a:srgbClr val="FFFFFF"/>
                </a:solidFill>
              </a:rPr>
            </a:br>
            <a:endParaRPr lang="en-US" sz="3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D15C6C-BF33-4BFC-9417-0D60AF20C2D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481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B9AF-23DC-384D-BB2B-CEF0121C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>
                <a:solidFill>
                  <a:srgbClr val="FFFFFF"/>
                </a:solidFill>
              </a:rPr>
              <a:t>The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Plotting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Show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of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Word2Vec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Principle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4B50-99A6-C248-93B3-9F37D9A7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altLang="zh-CN" sz="2000" i="1" dirty="0">
                <a:solidFill>
                  <a:srgbClr val="000000"/>
                </a:solidFill>
              </a:rPr>
              <a:t>The</a:t>
            </a:r>
            <a:r>
              <a:rPr lang="zh-CN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</a:rPr>
              <a:t>more</a:t>
            </a:r>
            <a:r>
              <a:rPr lang="zh-CN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</a:rPr>
              <a:t>detail</a:t>
            </a:r>
            <a:r>
              <a:rPr lang="zh-CN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</a:rPr>
              <a:t>we</a:t>
            </a:r>
            <a:r>
              <a:rPr lang="zh-CN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</a:rPr>
              <a:t>will</a:t>
            </a:r>
            <a:r>
              <a:rPr lang="zh-CN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</a:rPr>
              <a:t>talk</a:t>
            </a:r>
            <a:r>
              <a:rPr lang="zh-CN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</a:rPr>
              <a:t>on</a:t>
            </a:r>
            <a:r>
              <a:rPr lang="zh-CN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</a:rPr>
              <a:t>lecture</a:t>
            </a:r>
            <a:r>
              <a:rPr lang="zh-CN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</a:rPr>
              <a:t>10</a:t>
            </a:r>
            <a:r>
              <a:rPr lang="zh-CN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</a:rPr>
              <a:t>or</a:t>
            </a:r>
            <a:r>
              <a:rPr lang="zh-CN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</a:rPr>
              <a:t>lecture</a:t>
            </a:r>
            <a:r>
              <a:rPr lang="zh-CN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</a:rPr>
              <a:t>11</a:t>
            </a:r>
            <a:endParaRPr lang="en-US" sz="20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27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DFB2-404E-7145-B005-2A68415F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>
                <a:solidFill>
                  <a:srgbClr val="FFFFFF"/>
                </a:solidFill>
              </a:rPr>
              <a:t>How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we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use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word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embedding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in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python?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86D359-378E-462D-BD1D-6D9E9A964CA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768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45C9-9D4E-B647-928B-6D791C8C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>
                <a:solidFill>
                  <a:srgbClr val="FFFFFF"/>
                </a:solidFill>
              </a:rPr>
              <a:t>Keywords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and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Words-cloud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0EF1-9E90-C544-99E0-5CA70E423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TF-IDF Keywords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Words Cloud</a:t>
            </a:r>
          </a:p>
          <a:p>
            <a:r>
              <a:rPr lang="en-US" altLang="zh-CN" sz="2000" dirty="0">
                <a:solidFill>
                  <a:srgbClr val="000000"/>
                </a:solidFill>
              </a:rPr>
              <a:t>Based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on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Graph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and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Word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Embedding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Text</a:t>
            </a:r>
            <a:r>
              <a:rPr lang="en-US" altLang="zh-CN" sz="2000" dirty="0">
                <a:solidFill>
                  <a:srgbClr val="000000"/>
                </a:solidFill>
              </a:rPr>
              <a:t>-</a:t>
            </a:r>
            <a:r>
              <a:rPr lang="en-US" sz="2000" dirty="0">
                <a:solidFill>
                  <a:srgbClr val="000000"/>
                </a:solidFill>
              </a:rPr>
              <a:t>Rank (We will talk in future)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Based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on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Machine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Learning(We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will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talk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in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future)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altLang="zh-CN" sz="2000" dirty="0">
                <a:solidFill>
                  <a:srgbClr val="000000"/>
                </a:solidFill>
              </a:rPr>
              <a:t>(on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line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coding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presentation)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0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A555-1327-D746-A469-2752011C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Dependency</a:t>
            </a:r>
            <a:r>
              <a:rPr lang="en-US" altLang="zh-CN" sz="5400">
                <a:solidFill>
                  <a:srgbClr val="FFFFFF"/>
                </a:solidFill>
              </a:rPr>
              <a:t> Parsing</a:t>
            </a:r>
            <a:endParaRPr lang="en-US" sz="540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1EFB28-3479-8848-BD3F-72E0C8C04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465" y="2426818"/>
            <a:ext cx="3178121" cy="399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63BFD-B572-194F-8938-12E8BFDE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979819"/>
            <a:ext cx="5455917" cy="289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06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557C-5C6A-4644-9D49-113775D1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88C34-E099-AB40-97C1-B10748D42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F050B-16A3-0544-8E7D-05AF99E8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49" y="1959358"/>
            <a:ext cx="7239000" cy="3403600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8706C89-E297-CD4A-9F7F-F307A712C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034" y="1825625"/>
            <a:ext cx="3178121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AB60EE-CD73-D84C-9459-A9BCB6A37FAF}"/>
              </a:ext>
            </a:extLst>
          </p:cNvPr>
          <p:cNvSpPr txBox="1"/>
          <p:nvPr/>
        </p:nvSpPr>
        <p:spPr>
          <a:xfrm>
            <a:off x="1012371" y="5772329"/>
            <a:ext cx="817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Natural</a:t>
            </a:r>
            <a:r>
              <a:rPr lang="zh-CN" altLang="en-US" i="1" dirty="0"/>
              <a:t> </a:t>
            </a:r>
            <a:r>
              <a:rPr lang="en-US" altLang="zh-CN" i="1" dirty="0"/>
              <a:t>Language</a:t>
            </a:r>
            <a:r>
              <a:rPr lang="zh-CN" altLang="en-US" i="1" dirty="0"/>
              <a:t> </a:t>
            </a:r>
            <a:r>
              <a:rPr lang="en-US" altLang="zh-CN" i="1" dirty="0"/>
              <a:t>Processing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Chapter-14,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book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saved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 err="1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60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52BE-A41E-064C-9DB2-A5EFDD2F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en-US" altLang="zh-CN" sz="4000" dirty="0">
                <a:solidFill>
                  <a:srgbClr val="FFFFFF"/>
                </a:solidFill>
              </a:rPr>
              <a:t>Lecture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en-US" altLang="zh-CN" sz="4000" dirty="0">
                <a:solidFill>
                  <a:srgbClr val="FFFFFF"/>
                </a:solidFill>
              </a:rPr>
              <a:t>- 6 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1BF48C-86D0-48ED-94CE-D4C64DF4EA9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8576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027E-5127-D649-BACA-1A3B937D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Project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-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01	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C19E1-0842-6F4C-89BF-E5F656A77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Extracting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Person’s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talk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from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New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Corpus.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Dataset: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News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Corpus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Toolset: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Pandas,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Matplotlib,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</a:rPr>
              <a:t>Numpy</a:t>
            </a:r>
            <a:r>
              <a:rPr lang="en-US" altLang="zh-CN" sz="1600" dirty="0">
                <a:solidFill>
                  <a:schemeClr val="bg1"/>
                </a:solidFill>
              </a:rPr>
              <a:t>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</a:rPr>
              <a:t>Jieba</a:t>
            </a:r>
            <a:r>
              <a:rPr lang="en-US" altLang="zh-CN" sz="1600" dirty="0">
                <a:solidFill>
                  <a:schemeClr val="bg1"/>
                </a:solidFill>
              </a:rPr>
              <a:t>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</a:rPr>
              <a:t>Gensim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lvl="1"/>
            <a:r>
              <a:rPr lang="en-US" altLang="zh-CN" sz="1600" dirty="0" err="1">
                <a:solidFill>
                  <a:schemeClr val="bg1"/>
                </a:solidFill>
              </a:rPr>
              <a:t>Applicatoin</a:t>
            </a:r>
            <a:r>
              <a:rPr lang="en-US" altLang="zh-CN" sz="1600" dirty="0">
                <a:solidFill>
                  <a:schemeClr val="bg1"/>
                </a:solidFill>
              </a:rPr>
              <a:t>: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lvl="2"/>
            <a:r>
              <a:rPr lang="en-US" altLang="zh-CN" sz="1200" dirty="0">
                <a:solidFill>
                  <a:schemeClr val="bg1"/>
                </a:solidFill>
              </a:rPr>
              <a:t>Trending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chemeClr val="bg1"/>
                </a:solidFill>
              </a:rPr>
              <a:t>Analysis</a:t>
            </a:r>
          </a:p>
          <a:p>
            <a:pPr lvl="2"/>
            <a:r>
              <a:rPr lang="en-US" altLang="zh-CN" sz="1200" dirty="0">
                <a:solidFill>
                  <a:schemeClr val="bg1"/>
                </a:solidFill>
              </a:rPr>
              <a:t>Knowledge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chemeClr val="bg1"/>
                </a:solidFill>
              </a:rPr>
              <a:t>Graph</a:t>
            </a:r>
          </a:p>
          <a:p>
            <a:pPr lvl="2"/>
            <a:r>
              <a:rPr lang="en-US" altLang="zh-CN" sz="1200" dirty="0">
                <a:solidFill>
                  <a:schemeClr val="bg1"/>
                </a:solidFill>
              </a:rPr>
              <a:t>Semantic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chemeClr val="bg1"/>
                </a:solidFill>
              </a:rPr>
              <a:t>Analysis</a:t>
            </a:r>
          </a:p>
          <a:p>
            <a:pPr lvl="2"/>
            <a:r>
              <a:rPr lang="en-US" altLang="zh-CN" sz="1200" dirty="0">
                <a:solidFill>
                  <a:schemeClr val="bg1"/>
                </a:solidFill>
              </a:rPr>
              <a:t>Risk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chemeClr val="bg1"/>
                </a:solidFill>
              </a:rPr>
              <a:t>Predication</a:t>
            </a: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9E02B-1F15-0240-A552-5B4A7B25C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82" y="643467"/>
            <a:ext cx="553473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2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6BCA2-AB7D-5D42-91F4-913DA00B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NLP</a:t>
            </a:r>
            <a:r>
              <a:rPr lang="zh-CN" altLang="en-US"/>
              <a:t> </a:t>
            </a:r>
            <a:r>
              <a:rPr lang="en-US" altLang="zh-CN"/>
              <a:t>concerns</a:t>
            </a:r>
            <a:r>
              <a:rPr lang="zh-CN" altLang="en-US"/>
              <a:t> 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98CC61-ADDD-45AE-B2B3-44251AF62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489728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1878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5DE9F-0DF8-A74D-B75E-B92C9706C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altLang="zh-CN" sz="3200">
                <a:solidFill>
                  <a:srgbClr val="262626"/>
                </a:solidFill>
              </a:rPr>
              <a:t>Why</a:t>
            </a:r>
            <a:r>
              <a:rPr lang="zh-CN" altLang="en-US" sz="3200">
                <a:solidFill>
                  <a:srgbClr val="262626"/>
                </a:solidFill>
              </a:rPr>
              <a:t> </a:t>
            </a:r>
            <a:r>
              <a:rPr lang="en-US" altLang="zh-CN" sz="3200">
                <a:solidFill>
                  <a:srgbClr val="262626"/>
                </a:solidFill>
              </a:rPr>
              <a:t>NLP?</a:t>
            </a:r>
            <a:endParaRPr lang="en-US" sz="320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72329-6FE3-6941-87E2-E19D48098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endParaRPr lang="en-US" altLang="zh-CN" sz="2400"/>
          </a:p>
          <a:p>
            <a:r>
              <a:rPr lang="en-US" altLang="zh-CN" sz="2400"/>
              <a:t>There</a:t>
            </a:r>
            <a:r>
              <a:rPr lang="zh-CN" altLang="en-US" sz="2400"/>
              <a:t> </a:t>
            </a:r>
            <a:r>
              <a:rPr lang="en-US" altLang="zh-CN" sz="2400"/>
              <a:t>are</a:t>
            </a:r>
            <a:r>
              <a:rPr lang="zh-CN" altLang="en-US" sz="2400"/>
              <a:t> </a:t>
            </a:r>
            <a:r>
              <a:rPr lang="en-US" altLang="zh-CN" sz="2400"/>
              <a:t>so</a:t>
            </a:r>
            <a:r>
              <a:rPr lang="zh-CN" altLang="en-US" sz="2400"/>
              <a:t> </a:t>
            </a:r>
            <a:r>
              <a:rPr lang="en-US" altLang="zh-CN" sz="2400"/>
              <a:t>many</a:t>
            </a:r>
            <a:r>
              <a:rPr lang="zh-CN" altLang="en-US" sz="2400"/>
              <a:t> </a:t>
            </a:r>
            <a:r>
              <a:rPr lang="en-US" altLang="zh-CN" sz="2400"/>
              <a:t>sub-fields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 i="1"/>
              <a:t>Artificial</a:t>
            </a:r>
            <a:r>
              <a:rPr lang="zh-CN" altLang="en-US" sz="2400" i="1"/>
              <a:t> </a:t>
            </a:r>
            <a:r>
              <a:rPr lang="en-US" altLang="zh-CN" sz="2400" i="1"/>
              <a:t>Intelligence</a:t>
            </a:r>
          </a:p>
          <a:p>
            <a:pPr lvl="1"/>
            <a:r>
              <a:rPr lang="en-US" altLang="zh-CN"/>
              <a:t>Computer</a:t>
            </a:r>
            <a:r>
              <a:rPr lang="zh-CN" altLang="en-US"/>
              <a:t> </a:t>
            </a:r>
            <a:r>
              <a:rPr lang="en-US" altLang="zh-CN"/>
              <a:t>Vision</a:t>
            </a:r>
          </a:p>
          <a:p>
            <a:pPr lvl="1"/>
            <a:r>
              <a:rPr lang="en-US" altLang="zh-CN"/>
              <a:t>Predication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Mining</a:t>
            </a:r>
          </a:p>
          <a:p>
            <a:pPr lvl="1"/>
            <a:r>
              <a:rPr lang="en-US" altLang="zh-CN"/>
              <a:t>Optimization</a:t>
            </a:r>
            <a:r>
              <a:rPr lang="zh-CN" altLang="en-US"/>
              <a:t> </a:t>
            </a:r>
            <a:endParaRPr lang="en-US" altLang="zh-CN"/>
          </a:p>
          <a:p>
            <a:pPr lvl="1"/>
            <a:r>
              <a:rPr lang="en-US" altLang="zh-CN"/>
              <a:t>Self</a:t>
            </a:r>
            <a:r>
              <a:rPr lang="zh-CN" altLang="en-US"/>
              <a:t> </a:t>
            </a:r>
            <a:r>
              <a:rPr lang="en-US" altLang="zh-CN"/>
              <a:t>Driving</a:t>
            </a:r>
          </a:p>
          <a:p>
            <a:pPr lvl="1"/>
            <a:r>
              <a:rPr lang="en-US" altLang="zh-CN"/>
              <a:t>Recommend</a:t>
            </a:r>
            <a:r>
              <a:rPr lang="zh-CN" altLang="en-US"/>
              <a:t> </a:t>
            </a:r>
            <a:r>
              <a:rPr lang="en-US" altLang="zh-CN"/>
              <a:t>System</a:t>
            </a:r>
          </a:p>
          <a:p>
            <a:pPr lvl="1"/>
            <a:r>
              <a:rPr lang="en-US" altLang="zh-CN"/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53106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957C-C308-794F-BA80-C151B6E08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NLP?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AC2D75-370C-4BC3-A607-A7296DAE03B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521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0031-4BFE-704D-8C93-F9F9763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NLP?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D435D6-EB51-44BF-85D5-4134C128BC5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050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2" descr="A close up of a knife&#13;&#10;&#13;&#10;Description automatically generated">
            <a:extLst>
              <a:ext uri="{FF2B5EF4-FFF2-40B4-BE49-F238E27FC236}">
                <a16:creationId xmlns:a16="http://schemas.microsoft.com/office/drawing/2014/main" id="{0238D383-72EC-3E40-8CEC-26BA8B5CA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48" b="1224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69F97-A925-CA4A-9124-4A99C724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/>
              <a:t>Some</a:t>
            </a:r>
            <a:r>
              <a:rPr lang="zh-CN" altLang="en-US" sz="3600"/>
              <a:t> </a:t>
            </a:r>
            <a:r>
              <a:rPr lang="en-US" altLang="zh-CN" sz="3600"/>
              <a:t>utilities</a:t>
            </a:r>
            <a:r>
              <a:rPr lang="zh-CN" altLang="en-US" sz="3600"/>
              <a:t> </a:t>
            </a:r>
            <a:r>
              <a:rPr lang="en-US" altLang="zh-CN" sz="3600"/>
              <a:t>for</a:t>
            </a:r>
            <a:r>
              <a:rPr lang="zh-CN" altLang="en-US" sz="3600"/>
              <a:t> </a:t>
            </a:r>
            <a:r>
              <a:rPr lang="en-US" altLang="zh-CN" sz="3600"/>
              <a:t>NLP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92CC-53FC-2A49-B0A8-BC2CA8B76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altLang="zh-CN" sz="1800"/>
              <a:t>1.</a:t>
            </a:r>
            <a:r>
              <a:rPr lang="zh-CN" altLang="en-US" sz="1800"/>
              <a:t> </a:t>
            </a:r>
            <a:r>
              <a:rPr lang="en-US" altLang="zh-CN" sz="1800"/>
              <a:t>Similarity:</a:t>
            </a:r>
            <a:r>
              <a:rPr lang="zh-CN" altLang="en-US" sz="1800"/>
              <a:t> </a:t>
            </a:r>
            <a:r>
              <a:rPr lang="en-US" altLang="zh-CN" sz="1800"/>
              <a:t>Edit</a:t>
            </a:r>
            <a:r>
              <a:rPr lang="zh-CN" altLang="en-US" sz="1800"/>
              <a:t> </a:t>
            </a:r>
            <a:r>
              <a:rPr lang="en-US" altLang="zh-CN" sz="1800"/>
              <a:t>Distance,</a:t>
            </a:r>
            <a:r>
              <a:rPr lang="zh-CN" altLang="en-US" sz="1800"/>
              <a:t> </a:t>
            </a:r>
            <a:r>
              <a:rPr lang="en-US" altLang="zh-CN" sz="1800"/>
              <a:t>Word</a:t>
            </a:r>
            <a:r>
              <a:rPr lang="zh-CN" altLang="en-US" sz="1800"/>
              <a:t> </a:t>
            </a:r>
            <a:r>
              <a:rPr lang="en-US" altLang="zh-CN" sz="1800"/>
              <a:t>Distance</a:t>
            </a:r>
          </a:p>
          <a:p>
            <a:r>
              <a:rPr lang="en-US" altLang="zh-CN" sz="1800"/>
              <a:t>2.</a:t>
            </a:r>
            <a:r>
              <a:rPr lang="zh-CN" altLang="en-US" sz="1800"/>
              <a:t> </a:t>
            </a:r>
            <a:r>
              <a:rPr lang="en-US" altLang="zh-CN" sz="1800"/>
              <a:t>Key</a:t>
            </a:r>
            <a:r>
              <a:rPr lang="zh-CN" altLang="en-US" sz="1800"/>
              <a:t> </a:t>
            </a:r>
            <a:r>
              <a:rPr lang="en-US" altLang="zh-CN" sz="1800"/>
              <a:t>words</a:t>
            </a:r>
          </a:p>
          <a:p>
            <a:r>
              <a:rPr lang="en-US" altLang="zh-CN" sz="1800"/>
              <a:t>3.</a:t>
            </a:r>
            <a:r>
              <a:rPr lang="zh-CN" altLang="en-US" sz="1800"/>
              <a:t> </a:t>
            </a:r>
            <a:r>
              <a:rPr lang="en-US" altLang="zh-CN" sz="1800"/>
              <a:t>Name</a:t>
            </a:r>
            <a:r>
              <a:rPr lang="zh-CN" altLang="en-US" sz="1800"/>
              <a:t> </a:t>
            </a:r>
            <a:r>
              <a:rPr lang="en-US" altLang="zh-CN" sz="1800"/>
              <a:t>Entity</a:t>
            </a:r>
            <a:r>
              <a:rPr lang="zh-CN" altLang="en-US" sz="1800"/>
              <a:t> </a:t>
            </a:r>
            <a:r>
              <a:rPr lang="en-US" altLang="zh-CN" sz="1800"/>
              <a:t>Recognition</a:t>
            </a:r>
          </a:p>
          <a:p>
            <a:r>
              <a:rPr lang="en-US" altLang="zh-CN" sz="1800"/>
              <a:t>4.</a:t>
            </a:r>
            <a:r>
              <a:rPr lang="zh-CN" altLang="en-US" sz="1800"/>
              <a:t> </a:t>
            </a:r>
            <a:r>
              <a:rPr lang="en-US" altLang="zh-CN" sz="1800"/>
              <a:t>Dependency</a:t>
            </a:r>
            <a:r>
              <a:rPr lang="zh-CN" altLang="en-US" sz="1800"/>
              <a:t> </a:t>
            </a:r>
            <a:r>
              <a:rPr lang="en-US" altLang="zh-CN" sz="1800"/>
              <a:t>Parsing</a:t>
            </a:r>
          </a:p>
          <a:p>
            <a:r>
              <a:rPr lang="en-US" altLang="zh-CN" sz="1800"/>
              <a:t>5.</a:t>
            </a:r>
            <a:r>
              <a:rPr lang="zh-CN" altLang="en-US" sz="1800"/>
              <a:t> </a:t>
            </a:r>
            <a:r>
              <a:rPr lang="en-US" altLang="zh-CN" sz="1800"/>
              <a:t>Topic</a:t>
            </a:r>
            <a:r>
              <a:rPr lang="zh-CN" altLang="en-US" sz="1800"/>
              <a:t> </a:t>
            </a:r>
            <a:r>
              <a:rPr lang="en-US" altLang="zh-CN" sz="1800"/>
              <a:t>Model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6692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BAA8-432A-414D-A623-2952AAB6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00C11-053F-B648-ABF6-75EC4F53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1. Rob Cutting Problem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2. Edit-Distance Problem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3. Key Characteristics for Dynamic Programming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4. The Travel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1094899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1268</Words>
  <Application>Microsoft Macintosh PowerPoint</Application>
  <PresentationFormat>Widescreen</PresentationFormat>
  <Paragraphs>232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DengXian Light</vt:lpstr>
      <vt:lpstr>Arial</vt:lpstr>
      <vt:lpstr>Calibri</vt:lpstr>
      <vt:lpstr>Calibri Light</vt:lpstr>
      <vt:lpstr>Wingdings</vt:lpstr>
      <vt:lpstr>Office Theme</vt:lpstr>
      <vt:lpstr>Artificial Intelligence For NLP  Lesson-04</vt:lpstr>
      <vt:lpstr>Some References </vt:lpstr>
      <vt:lpstr>AI for NLP PATHROAD</vt:lpstr>
      <vt:lpstr>What NLP concerns </vt:lpstr>
      <vt:lpstr>Why NLP?</vt:lpstr>
      <vt:lpstr>Why NLP?</vt:lpstr>
      <vt:lpstr>Why NLP?</vt:lpstr>
      <vt:lpstr>Some utilities for NLP</vt:lpstr>
      <vt:lpstr>Dynamic Programming</vt:lpstr>
      <vt:lpstr>Determine the maximum revenue by cutting</vt:lpstr>
      <vt:lpstr>PowerPoint Presentation</vt:lpstr>
      <vt:lpstr>Programming Solution For This</vt:lpstr>
      <vt:lpstr>Problem 2: Edit Distance</vt:lpstr>
      <vt:lpstr>How similar are two strings?</vt:lpstr>
      <vt:lpstr>Search Graph is Huge</vt:lpstr>
      <vt:lpstr>Defining Min Edit Distance</vt:lpstr>
      <vt:lpstr>Defining Min Edit Distance (Levenshtein)</vt:lpstr>
      <vt:lpstr>Similarity: Word2Vec</vt:lpstr>
      <vt:lpstr>Word Embedding</vt:lpstr>
      <vt:lpstr>Representation</vt:lpstr>
      <vt:lpstr>Why do not represent words as numbers?</vt:lpstr>
      <vt:lpstr>Question</vt:lpstr>
      <vt:lpstr>If we treat we words as mere categorical</vt:lpstr>
      <vt:lpstr>Question</vt:lpstr>
      <vt:lpstr>Some more dense vectors</vt:lpstr>
      <vt:lpstr>Question</vt:lpstr>
      <vt:lpstr>What features do our vectors need ?</vt:lpstr>
      <vt:lpstr>PowerPoint Presentation</vt:lpstr>
      <vt:lpstr>Embedding</vt:lpstr>
      <vt:lpstr>How can we get the word vector by this hypothesis?  </vt:lpstr>
      <vt:lpstr>The Plotting Show of Word2Vec Principle </vt:lpstr>
      <vt:lpstr>How we use word embedding in python?</vt:lpstr>
      <vt:lpstr>Keywords and Words-cloud</vt:lpstr>
      <vt:lpstr>Dependency Parsing</vt:lpstr>
      <vt:lpstr>PowerPoint Presentation</vt:lpstr>
      <vt:lpstr> Lecture - 6 </vt:lpstr>
      <vt:lpstr>Project - 01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 Quan Gao</dc:creator>
  <cp:lastModifiedBy>Min Quan Gao</cp:lastModifiedBy>
  <cp:revision>2</cp:revision>
  <dcterms:created xsi:type="dcterms:W3CDTF">2019-04-20T06:06:21Z</dcterms:created>
  <dcterms:modified xsi:type="dcterms:W3CDTF">2019-04-20T06:09:04Z</dcterms:modified>
</cp:coreProperties>
</file>